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77" r:id="rId3"/>
    <p:sldId id="269" r:id="rId4"/>
    <p:sldId id="270" r:id="rId5"/>
    <p:sldId id="257" r:id="rId6"/>
    <p:sldId id="258" r:id="rId7"/>
    <p:sldId id="259" r:id="rId8"/>
    <p:sldId id="271" r:id="rId9"/>
    <p:sldId id="267" r:id="rId10"/>
    <p:sldId id="268" r:id="rId11"/>
    <p:sldId id="260" r:id="rId12"/>
    <p:sldId id="262" r:id="rId13"/>
    <p:sldId id="264" r:id="rId14"/>
    <p:sldId id="263" r:id="rId15"/>
    <p:sldId id="265" r:id="rId16"/>
    <p:sldId id="266" r:id="rId17"/>
    <p:sldId id="272" r:id="rId18"/>
    <p:sldId id="274" r:id="rId19"/>
    <p:sldId id="273" r:id="rId20"/>
    <p:sldId id="261" r:id="rId21"/>
    <p:sldId id="276" r:id="rId22"/>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001C"/>
    <a:srgbClr val="D8001C"/>
    <a:srgbClr val="D3001C"/>
    <a:srgbClr val="E600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08"/>
    <p:restoredTop sz="94693"/>
  </p:normalViewPr>
  <p:slideViewPr>
    <p:cSldViewPr snapToGrid="0" snapToObjects="1">
      <p:cViewPr varScale="1">
        <p:scale>
          <a:sx n="118" d="100"/>
          <a:sy n="118" d="100"/>
        </p:scale>
        <p:origin x="7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68195122484689419"/>
          <c:y val="0.42129629629629628"/>
        </c:manualLayout>
      </c:layout>
      <c:overlay val="0"/>
      <c:spPr>
        <a:noFill/>
        <a:ln>
          <a:noFill/>
        </a:ln>
        <a:effectLst/>
      </c:spPr>
      <c:txPr>
        <a:bodyPr rot="0" spcFirstLastPara="1" vertOverflow="ellipsis" vert="horz" wrap="square" anchor="ctr" anchorCtr="1"/>
        <a:lstStyle/>
        <a:p>
          <a:pPr>
            <a:defRPr sz="1100" b="1" i="0" u="none" strike="noStrike" kern="1200" cap="all" spc="50" baseline="0">
              <a:solidFill>
                <a:schemeClr val="tx1">
                  <a:lumMod val="65000"/>
                  <a:lumOff val="35000"/>
                </a:schemeClr>
              </a:solidFill>
              <a:latin typeface="+mn-lt"/>
              <a:ea typeface="+mn-ea"/>
              <a:cs typeface="+mn-cs"/>
            </a:defRPr>
          </a:pPr>
          <a:endParaRPr lang="es-CL"/>
        </a:p>
      </c:txPr>
    </c:title>
    <c:autoTitleDeleted val="0"/>
    <c:plotArea>
      <c:layout/>
      <c:doughnutChart>
        <c:varyColors val="1"/>
        <c:ser>
          <c:idx val="0"/>
          <c:order val="0"/>
          <c:dPt>
            <c:idx val="0"/>
            <c:bubble3D val="0"/>
            <c:spPr>
              <a:solidFill>
                <a:srgbClr val="303F48"/>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E36-FD4C-8B6F-5549B7E3E987}"/>
              </c:ext>
            </c:extLst>
          </c:dPt>
          <c:dPt>
            <c:idx val="1"/>
            <c:bubble3D val="0"/>
            <c:spPr>
              <a:solidFill>
                <a:srgbClr val="E6001C"/>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E36-FD4C-8B6F-5549B7E3E987}"/>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s-C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Hoja1!$A$1:$A$2</c:f>
              <c:strCache>
                <c:ptCount val="2"/>
                <c:pt idx="0">
                  <c:v>A</c:v>
                </c:pt>
                <c:pt idx="1">
                  <c:v>B</c:v>
                </c:pt>
              </c:strCache>
            </c:strRef>
          </c:cat>
          <c:val>
            <c:numRef>
              <c:f>Hoja1!$B$1:$B$2</c:f>
              <c:numCache>
                <c:formatCode>0%</c:formatCode>
                <c:ptCount val="2"/>
                <c:pt idx="0">
                  <c:v>0.78</c:v>
                </c:pt>
                <c:pt idx="1">
                  <c:v>0.22</c:v>
                </c:pt>
              </c:numCache>
            </c:numRef>
          </c:val>
          <c:extLst>
            <c:ext xmlns:c16="http://schemas.microsoft.com/office/drawing/2014/chart" uri="{C3380CC4-5D6E-409C-BE32-E72D297353CC}">
              <c16:uniqueId val="{00000004-9E36-FD4C-8B6F-5549B7E3E987}"/>
            </c:ext>
          </c:extLst>
        </c:ser>
        <c:dLbls>
          <c:showLegendKey val="0"/>
          <c:showVal val="0"/>
          <c:showCatName val="0"/>
          <c:showSerName val="0"/>
          <c:showPercent val="1"/>
          <c:showBubbleSize val="0"/>
          <c:showLeaderLines val="1"/>
        </c:dLbls>
        <c:firstSliceAng val="0"/>
        <c:holeSize val="39"/>
      </c:doughnutChart>
      <c:spPr>
        <a:noFill/>
        <a:ln>
          <a:noFill/>
        </a:ln>
        <a:effectLst/>
      </c:spPr>
    </c:plotArea>
    <c:legend>
      <c:legendPos val="t"/>
      <c:layout>
        <c:manualLayout>
          <c:xMode val="edge"/>
          <c:yMode val="edge"/>
          <c:x val="0.70575874890638668"/>
          <c:y val="0.50504629629629638"/>
          <c:w val="6.0704724409448803E-2"/>
          <c:h val="0.230903324584426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69028455818022749"/>
          <c:y val="0.41203703703703703"/>
        </c:manualLayout>
      </c:layout>
      <c:overlay val="0"/>
      <c:spPr>
        <a:noFill/>
        <a:ln>
          <a:noFill/>
        </a:ln>
        <a:effectLst/>
      </c:spPr>
      <c:txPr>
        <a:bodyPr rot="0" spcFirstLastPara="1" vertOverflow="ellipsis" vert="horz" wrap="square" anchor="ctr" anchorCtr="1"/>
        <a:lstStyle/>
        <a:p>
          <a:pPr>
            <a:defRPr sz="1100" b="1" i="0" u="none" strike="noStrike" kern="1200" cap="all" spc="50" baseline="0">
              <a:solidFill>
                <a:schemeClr val="tx1">
                  <a:lumMod val="65000"/>
                  <a:lumOff val="35000"/>
                </a:schemeClr>
              </a:solidFill>
              <a:latin typeface="+mn-lt"/>
              <a:ea typeface="+mn-ea"/>
              <a:cs typeface="+mn-cs"/>
            </a:defRPr>
          </a:pPr>
          <a:endParaRPr lang="es-CL"/>
        </a:p>
      </c:txPr>
    </c:title>
    <c:autoTitleDeleted val="0"/>
    <c:plotArea>
      <c:layout/>
      <c:doughnutChart>
        <c:varyColors val="1"/>
        <c:ser>
          <c:idx val="0"/>
          <c:order val="0"/>
          <c:dPt>
            <c:idx val="0"/>
            <c:bubble3D val="0"/>
            <c:spPr>
              <a:solidFill>
                <a:srgbClr val="303F48"/>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E36-FD4C-8B6F-5549B7E3E987}"/>
              </c:ext>
            </c:extLst>
          </c:dPt>
          <c:dPt>
            <c:idx val="1"/>
            <c:bubble3D val="0"/>
            <c:spPr>
              <a:solidFill>
                <a:srgbClr val="E6001C"/>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E36-FD4C-8B6F-5549B7E3E987}"/>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s-C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Hoja1!$A$1:$A$2</c:f>
              <c:strCache>
                <c:ptCount val="2"/>
                <c:pt idx="0">
                  <c:v>A</c:v>
                </c:pt>
                <c:pt idx="1">
                  <c:v>B</c:v>
                </c:pt>
              </c:strCache>
            </c:strRef>
          </c:cat>
          <c:val>
            <c:numRef>
              <c:f>Hoja1!$B$1:$B$2</c:f>
              <c:numCache>
                <c:formatCode>0%</c:formatCode>
                <c:ptCount val="2"/>
                <c:pt idx="0">
                  <c:v>0.78</c:v>
                </c:pt>
                <c:pt idx="1">
                  <c:v>0.22</c:v>
                </c:pt>
              </c:numCache>
            </c:numRef>
          </c:val>
          <c:extLst>
            <c:ext xmlns:c16="http://schemas.microsoft.com/office/drawing/2014/chart" uri="{C3380CC4-5D6E-409C-BE32-E72D297353CC}">
              <c16:uniqueId val="{00000004-9E36-FD4C-8B6F-5549B7E3E987}"/>
            </c:ext>
          </c:extLst>
        </c:ser>
        <c:dLbls>
          <c:showLegendKey val="0"/>
          <c:showVal val="0"/>
          <c:showCatName val="0"/>
          <c:showSerName val="0"/>
          <c:showPercent val="1"/>
          <c:showBubbleSize val="0"/>
          <c:showLeaderLines val="1"/>
        </c:dLbls>
        <c:firstSliceAng val="0"/>
        <c:holeSize val="39"/>
      </c:doughnutChart>
      <c:spPr>
        <a:noFill/>
        <a:ln>
          <a:noFill/>
        </a:ln>
        <a:effectLst/>
      </c:spPr>
    </c:plotArea>
    <c:legend>
      <c:legendPos val="t"/>
      <c:layout>
        <c:manualLayout>
          <c:xMode val="edge"/>
          <c:yMode val="edge"/>
          <c:x val="0.70575874890638668"/>
          <c:y val="0.50504629629629638"/>
          <c:w val="6.0704724409448803E-2"/>
          <c:h val="0.230903324584426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71691784147215576"/>
          <c:y val="0.42129636852717434"/>
        </c:manualLayout>
      </c:layout>
      <c:overlay val="0"/>
      <c:spPr>
        <a:noFill/>
        <a:ln>
          <a:noFill/>
        </a:ln>
        <a:effectLst/>
      </c:spPr>
      <c:txPr>
        <a:bodyPr rot="0" spcFirstLastPara="1" vertOverflow="ellipsis" vert="horz" wrap="square" anchor="ctr" anchorCtr="1"/>
        <a:lstStyle/>
        <a:p>
          <a:pPr>
            <a:defRPr sz="1100" b="1" i="0" u="none" strike="noStrike" kern="1200" cap="all" spc="50" baseline="0">
              <a:solidFill>
                <a:schemeClr val="tx1">
                  <a:lumMod val="65000"/>
                  <a:lumOff val="35000"/>
                </a:schemeClr>
              </a:solidFill>
              <a:latin typeface="+mn-lt"/>
              <a:ea typeface="+mn-ea"/>
              <a:cs typeface="+mn-cs"/>
            </a:defRPr>
          </a:pPr>
          <a:endParaRPr lang="es-CL"/>
        </a:p>
      </c:txPr>
    </c:title>
    <c:autoTitleDeleted val="0"/>
    <c:plotArea>
      <c:layout/>
      <c:doughnutChart>
        <c:varyColors val="1"/>
        <c:ser>
          <c:idx val="0"/>
          <c:order val="0"/>
          <c:dPt>
            <c:idx val="0"/>
            <c:bubble3D val="0"/>
            <c:spPr>
              <a:solidFill>
                <a:srgbClr val="303F48"/>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8887-EB49-9A8F-55D04043C92C}"/>
              </c:ext>
            </c:extLst>
          </c:dPt>
          <c:dPt>
            <c:idx val="1"/>
            <c:bubble3D val="0"/>
            <c:spPr>
              <a:solidFill>
                <a:srgbClr val="E6001C"/>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887-EB49-9A8F-55D04043C92C}"/>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s-C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Hoja1!$A$1:$A$2</c:f>
              <c:strCache>
                <c:ptCount val="2"/>
                <c:pt idx="0">
                  <c:v>A</c:v>
                </c:pt>
                <c:pt idx="1">
                  <c:v>B</c:v>
                </c:pt>
              </c:strCache>
            </c:strRef>
          </c:cat>
          <c:val>
            <c:numRef>
              <c:f>Hoja1!$B$1:$B$2</c:f>
              <c:numCache>
                <c:formatCode>0%</c:formatCode>
                <c:ptCount val="2"/>
                <c:pt idx="0">
                  <c:v>0.78</c:v>
                </c:pt>
                <c:pt idx="1">
                  <c:v>0.22</c:v>
                </c:pt>
              </c:numCache>
            </c:numRef>
          </c:val>
          <c:extLst>
            <c:ext xmlns:c16="http://schemas.microsoft.com/office/drawing/2014/chart" uri="{C3380CC4-5D6E-409C-BE32-E72D297353CC}">
              <c16:uniqueId val="{00000004-8887-EB49-9A8F-55D04043C92C}"/>
            </c:ext>
          </c:extLst>
        </c:ser>
        <c:dLbls>
          <c:showLegendKey val="0"/>
          <c:showVal val="0"/>
          <c:showCatName val="0"/>
          <c:showSerName val="0"/>
          <c:showPercent val="1"/>
          <c:showBubbleSize val="0"/>
          <c:showLeaderLines val="1"/>
        </c:dLbls>
        <c:firstSliceAng val="0"/>
        <c:holeSize val="39"/>
      </c:doughnutChart>
      <c:spPr>
        <a:noFill/>
        <a:ln>
          <a:noFill/>
        </a:ln>
        <a:effectLst/>
      </c:spPr>
    </c:plotArea>
    <c:legend>
      <c:legendPos val="t"/>
      <c:layout>
        <c:manualLayout>
          <c:xMode val="edge"/>
          <c:yMode val="edge"/>
          <c:x val="0.70575874890638668"/>
          <c:y val="0.50504629629629638"/>
          <c:w val="6.0704724409448803E-2"/>
          <c:h val="0.230903324584426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sz="1100" b="1" i="0" cap="all" baseline="0" dirty="0">
                <a:effectLst/>
              </a:rPr>
              <a:t>Título del gráfico</a:t>
            </a:r>
            <a:endParaRPr lang="es-CL" sz="1100" dirty="0">
              <a:effectLst/>
            </a:endParaRPr>
          </a:p>
        </c:rich>
      </c:tx>
      <c:layout>
        <c:manualLayout>
          <c:xMode val="edge"/>
          <c:yMode val="edge"/>
          <c:x val="0.37885446751588486"/>
          <c:y val="1.970494814004166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E6001C"/>
              </a:solidFill>
              <a:ln>
                <a:noFill/>
              </a:ln>
              <a:effectLst/>
            </c:spPr>
            <c:extLst>
              <c:ext xmlns:c16="http://schemas.microsoft.com/office/drawing/2014/chart" uri="{C3380CC4-5D6E-409C-BE32-E72D297353CC}">
                <c16:uniqueId val="{00000001-DBE1-1A43-AEA5-EEDB4791447A}"/>
              </c:ext>
            </c:extLst>
          </c:dPt>
          <c:dPt>
            <c:idx val="1"/>
            <c:invertIfNegative val="0"/>
            <c:bubble3D val="0"/>
            <c:spPr>
              <a:solidFill>
                <a:srgbClr val="303F48"/>
              </a:solidFill>
              <a:ln>
                <a:noFill/>
              </a:ln>
              <a:effectLst/>
            </c:spPr>
            <c:extLst>
              <c:ext xmlns:c16="http://schemas.microsoft.com/office/drawing/2014/chart" uri="{C3380CC4-5D6E-409C-BE32-E72D297353CC}">
                <c16:uniqueId val="{00000003-DBE1-1A43-AEA5-EEDB4791447A}"/>
              </c:ext>
            </c:extLst>
          </c:dPt>
          <c:cat>
            <c:strRef>
              <c:f>Hoja1!$A$1:$A$2</c:f>
              <c:strCache>
                <c:ptCount val="2"/>
                <c:pt idx="0">
                  <c:v>A</c:v>
                </c:pt>
                <c:pt idx="1">
                  <c:v>B</c:v>
                </c:pt>
              </c:strCache>
            </c:strRef>
          </c:cat>
          <c:val>
            <c:numRef>
              <c:f>Hoja1!$B$1:$B$2</c:f>
              <c:numCache>
                <c:formatCode>0%</c:formatCode>
                <c:ptCount val="2"/>
                <c:pt idx="0">
                  <c:v>0.78</c:v>
                </c:pt>
                <c:pt idx="1">
                  <c:v>0.22</c:v>
                </c:pt>
              </c:numCache>
            </c:numRef>
          </c:val>
          <c:extLst>
            <c:ext xmlns:c16="http://schemas.microsoft.com/office/drawing/2014/chart" uri="{C3380CC4-5D6E-409C-BE32-E72D297353CC}">
              <c16:uniqueId val="{00000004-DBE1-1A43-AEA5-EEDB4791447A}"/>
            </c:ext>
          </c:extLst>
        </c:ser>
        <c:dLbls>
          <c:showLegendKey val="0"/>
          <c:showVal val="0"/>
          <c:showCatName val="0"/>
          <c:showSerName val="0"/>
          <c:showPercent val="0"/>
          <c:showBubbleSize val="0"/>
        </c:dLbls>
        <c:gapWidth val="219"/>
        <c:overlap val="-27"/>
        <c:axId val="203094336"/>
        <c:axId val="203380672"/>
      </c:barChart>
      <c:catAx>
        <c:axId val="203094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203380672"/>
        <c:crosses val="autoZero"/>
        <c:auto val="1"/>
        <c:lblAlgn val="ctr"/>
        <c:lblOffset val="100"/>
        <c:noMultiLvlLbl val="0"/>
      </c:catAx>
      <c:valAx>
        <c:axId val="2033806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203094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sz="1100" b="1" i="0" cap="all" baseline="0" dirty="0">
                <a:effectLst/>
              </a:rPr>
              <a:t>Título del gráfico</a:t>
            </a:r>
            <a:endParaRPr lang="es-CL" sz="1100" dirty="0">
              <a:effectLst/>
            </a:endParaRPr>
          </a:p>
        </c:rich>
      </c:tx>
      <c:layout>
        <c:manualLayout>
          <c:xMode val="edge"/>
          <c:yMode val="edge"/>
          <c:x val="0.37885446751588486"/>
          <c:y val="1.970494814004166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E6001C"/>
              </a:solidFill>
              <a:ln>
                <a:noFill/>
              </a:ln>
              <a:effectLst/>
            </c:spPr>
            <c:extLst>
              <c:ext xmlns:c16="http://schemas.microsoft.com/office/drawing/2014/chart" uri="{C3380CC4-5D6E-409C-BE32-E72D297353CC}">
                <c16:uniqueId val="{00000001-DBE1-1A43-AEA5-EEDB4791447A}"/>
              </c:ext>
            </c:extLst>
          </c:dPt>
          <c:dPt>
            <c:idx val="1"/>
            <c:invertIfNegative val="0"/>
            <c:bubble3D val="0"/>
            <c:spPr>
              <a:solidFill>
                <a:srgbClr val="303F48"/>
              </a:solidFill>
              <a:ln>
                <a:noFill/>
              </a:ln>
              <a:effectLst/>
            </c:spPr>
            <c:extLst>
              <c:ext xmlns:c16="http://schemas.microsoft.com/office/drawing/2014/chart" uri="{C3380CC4-5D6E-409C-BE32-E72D297353CC}">
                <c16:uniqueId val="{00000003-DBE1-1A43-AEA5-EEDB4791447A}"/>
              </c:ext>
            </c:extLst>
          </c:dPt>
          <c:cat>
            <c:strRef>
              <c:f>Hoja1!$A$1:$A$2</c:f>
              <c:strCache>
                <c:ptCount val="2"/>
                <c:pt idx="0">
                  <c:v>A</c:v>
                </c:pt>
                <c:pt idx="1">
                  <c:v>B</c:v>
                </c:pt>
              </c:strCache>
            </c:strRef>
          </c:cat>
          <c:val>
            <c:numRef>
              <c:f>Hoja1!$B$1:$B$2</c:f>
              <c:numCache>
                <c:formatCode>0%</c:formatCode>
                <c:ptCount val="2"/>
                <c:pt idx="0">
                  <c:v>0.78</c:v>
                </c:pt>
                <c:pt idx="1">
                  <c:v>0.22</c:v>
                </c:pt>
              </c:numCache>
            </c:numRef>
          </c:val>
          <c:extLst>
            <c:ext xmlns:c16="http://schemas.microsoft.com/office/drawing/2014/chart" uri="{C3380CC4-5D6E-409C-BE32-E72D297353CC}">
              <c16:uniqueId val="{00000004-DBE1-1A43-AEA5-EEDB4791447A}"/>
            </c:ext>
          </c:extLst>
        </c:ser>
        <c:dLbls>
          <c:showLegendKey val="0"/>
          <c:showVal val="0"/>
          <c:showCatName val="0"/>
          <c:showSerName val="0"/>
          <c:showPercent val="0"/>
          <c:showBubbleSize val="0"/>
        </c:dLbls>
        <c:gapWidth val="219"/>
        <c:overlap val="-27"/>
        <c:axId val="203094336"/>
        <c:axId val="203380672"/>
      </c:barChart>
      <c:catAx>
        <c:axId val="203094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203380672"/>
        <c:crosses val="autoZero"/>
        <c:auto val="1"/>
        <c:lblAlgn val="ctr"/>
        <c:lblOffset val="100"/>
        <c:noMultiLvlLbl val="0"/>
      </c:catAx>
      <c:valAx>
        <c:axId val="2033806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203094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sz="1100" b="1" i="0" cap="all" baseline="0" dirty="0">
                <a:effectLst/>
              </a:rPr>
              <a:t>Título del gráfico</a:t>
            </a:r>
            <a:endParaRPr lang="es-CL" sz="1100" dirty="0">
              <a:effectLst/>
            </a:endParaRPr>
          </a:p>
        </c:rich>
      </c:tx>
      <c:layout>
        <c:manualLayout>
          <c:xMode val="edge"/>
          <c:yMode val="edge"/>
          <c:x val="0.37885446751588486"/>
          <c:y val="1.970494814004166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E6001C"/>
              </a:solidFill>
              <a:ln>
                <a:noFill/>
              </a:ln>
              <a:effectLst/>
            </c:spPr>
            <c:extLst>
              <c:ext xmlns:c16="http://schemas.microsoft.com/office/drawing/2014/chart" uri="{C3380CC4-5D6E-409C-BE32-E72D297353CC}">
                <c16:uniqueId val="{00000001-DBE1-1A43-AEA5-EEDB4791447A}"/>
              </c:ext>
            </c:extLst>
          </c:dPt>
          <c:dPt>
            <c:idx val="1"/>
            <c:invertIfNegative val="0"/>
            <c:bubble3D val="0"/>
            <c:spPr>
              <a:solidFill>
                <a:srgbClr val="303F48"/>
              </a:solidFill>
              <a:ln>
                <a:noFill/>
              </a:ln>
              <a:effectLst/>
            </c:spPr>
            <c:extLst>
              <c:ext xmlns:c16="http://schemas.microsoft.com/office/drawing/2014/chart" uri="{C3380CC4-5D6E-409C-BE32-E72D297353CC}">
                <c16:uniqueId val="{00000003-DBE1-1A43-AEA5-EEDB4791447A}"/>
              </c:ext>
            </c:extLst>
          </c:dPt>
          <c:cat>
            <c:strRef>
              <c:f>Hoja1!$A$1:$A$2</c:f>
              <c:strCache>
                <c:ptCount val="2"/>
                <c:pt idx="0">
                  <c:v>A</c:v>
                </c:pt>
                <c:pt idx="1">
                  <c:v>B</c:v>
                </c:pt>
              </c:strCache>
            </c:strRef>
          </c:cat>
          <c:val>
            <c:numRef>
              <c:f>Hoja1!$B$1:$B$2</c:f>
              <c:numCache>
                <c:formatCode>0%</c:formatCode>
                <c:ptCount val="2"/>
                <c:pt idx="0">
                  <c:v>0.78</c:v>
                </c:pt>
                <c:pt idx="1">
                  <c:v>0.22</c:v>
                </c:pt>
              </c:numCache>
            </c:numRef>
          </c:val>
          <c:extLst>
            <c:ext xmlns:c16="http://schemas.microsoft.com/office/drawing/2014/chart" uri="{C3380CC4-5D6E-409C-BE32-E72D297353CC}">
              <c16:uniqueId val="{00000004-DBE1-1A43-AEA5-EEDB4791447A}"/>
            </c:ext>
          </c:extLst>
        </c:ser>
        <c:dLbls>
          <c:showLegendKey val="0"/>
          <c:showVal val="0"/>
          <c:showCatName val="0"/>
          <c:showSerName val="0"/>
          <c:showPercent val="0"/>
          <c:showBubbleSize val="0"/>
        </c:dLbls>
        <c:gapWidth val="219"/>
        <c:overlap val="-27"/>
        <c:axId val="203094336"/>
        <c:axId val="203380672"/>
      </c:barChart>
      <c:catAx>
        <c:axId val="203094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203380672"/>
        <c:crosses val="autoZero"/>
        <c:auto val="1"/>
        <c:lblAlgn val="ctr"/>
        <c:lblOffset val="100"/>
        <c:noMultiLvlLbl val="0"/>
      </c:catAx>
      <c:valAx>
        <c:axId val="2033806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203094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77107074389337016"/>
          <c:y val="0.4212964531258625"/>
        </c:manualLayout>
      </c:layout>
      <c:overlay val="0"/>
      <c:spPr>
        <a:noFill/>
        <a:ln>
          <a:noFill/>
        </a:ln>
        <a:effectLst/>
      </c:spPr>
      <c:txPr>
        <a:bodyPr rot="0" spcFirstLastPara="1" vertOverflow="ellipsis" vert="horz" wrap="square" anchor="ctr" anchorCtr="1"/>
        <a:lstStyle/>
        <a:p>
          <a:pPr>
            <a:defRPr sz="1100" b="1" i="0" u="none" strike="noStrike" kern="1200" cap="all" spc="50" baseline="0">
              <a:solidFill>
                <a:schemeClr val="tx1">
                  <a:lumMod val="65000"/>
                  <a:lumOff val="35000"/>
                </a:schemeClr>
              </a:solidFill>
              <a:latin typeface="+mn-lt"/>
              <a:ea typeface="+mn-ea"/>
              <a:cs typeface="+mn-cs"/>
            </a:defRPr>
          </a:pPr>
          <a:endParaRPr lang="es-CL"/>
        </a:p>
      </c:txPr>
    </c:title>
    <c:autoTitleDeleted val="0"/>
    <c:plotArea>
      <c:layout/>
      <c:doughnutChart>
        <c:varyColors val="1"/>
        <c:ser>
          <c:idx val="0"/>
          <c:order val="0"/>
          <c:dPt>
            <c:idx val="0"/>
            <c:bubble3D val="0"/>
            <c:spPr>
              <a:solidFill>
                <a:srgbClr val="303F48"/>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8FC2-AA4D-9A23-3036C86E35FF}"/>
              </c:ext>
            </c:extLst>
          </c:dPt>
          <c:dPt>
            <c:idx val="1"/>
            <c:bubble3D val="0"/>
            <c:spPr>
              <a:solidFill>
                <a:srgbClr val="E6001C"/>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FC2-AA4D-9A23-3036C86E35FF}"/>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s-C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Hoja1!$A$1:$A$2</c:f>
              <c:strCache>
                <c:ptCount val="2"/>
                <c:pt idx="0">
                  <c:v>A</c:v>
                </c:pt>
                <c:pt idx="1">
                  <c:v>B</c:v>
                </c:pt>
              </c:strCache>
            </c:strRef>
          </c:cat>
          <c:val>
            <c:numRef>
              <c:f>Hoja1!$B$1:$B$2</c:f>
              <c:numCache>
                <c:formatCode>0%</c:formatCode>
                <c:ptCount val="2"/>
                <c:pt idx="0">
                  <c:v>0.78</c:v>
                </c:pt>
                <c:pt idx="1">
                  <c:v>0.22</c:v>
                </c:pt>
              </c:numCache>
            </c:numRef>
          </c:val>
          <c:extLst>
            <c:ext xmlns:c16="http://schemas.microsoft.com/office/drawing/2014/chart" uri="{C3380CC4-5D6E-409C-BE32-E72D297353CC}">
              <c16:uniqueId val="{00000004-8FC2-AA4D-9A23-3036C86E35FF}"/>
            </c:ext>
          </c:extLst>
        </c:ser>
        <c:dLbls>
          <c:showLegendKey val="0"/>
          <c:showVal val="0"/>
          <c:showCatName val="0"/>
          <c:showSerName val="0"/>
          <c:showPercent val="1"/>
          <c:showBubbleSize val="0"/>
          <c:showLeaderLines val="1"/>
        </c:dLbls>
        <c:firstSliceAng val="0"/>
        <c:holeSize val="39"/>
      </c:doughnutChart>
      <c:spPr>
        <a:noFill/>
        <a:ln>
          <a:noFill/>
        </a:ln>
        <a:effectLst/>
      </c:spPr>
    </c:plotArea>
    <c:legend>
      <c:legendPos val="t"/>
      <c:layout>
        <c:manualLayout>
          <c:xMode val="edge"/>
          <c:yMode val="edge"/>
          <c:x val="0.77074227304668574"/>
          <c:y val="0.50504633675393751"/>
          <c:w val="2.4602764897311283E-2"/>
          <c:h val="0.3512430416695586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sz="1100" b="1" i="0" cap="all" baseline="0" dirty="0">
                <a:effectLst/>
              </a:rPr>
              <a:t>Título del gráfico</a:t>
            </a:r>
            <a:endParaRPr lang="es-CL" sz="1100" dirty="0">
              <a:effectLst/>
            </a:endParaRPr>
          </a:p>
        </c:rich>
      </c:tx>
      <c:layout>
        <c:manualLayout>
          <c:xMode val="edge"/>
          <c:yMode val="edge"/>
          <c:x val="0.37885446751588486"/>
          <c:y val="1.970494814004166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E6001C"/>
              </a:solidFill>
              <a:ln>
                <a:noFill/>
              </a:ln>
              <a:effectLst/>
            </c:spPr>
            <c:extLst>
              <c:ext xmlns:c16="http://schemas.microsoft.com/office/drawing/2014/chart" uri="{C3380CC4-5D6E-409C-BE32-E72D297353CC}">
                <c16:uniqueId val="{00000001-AF7A-824F-85C2-97251CE6D015}"/>
              </c:ext>
            </c:extLst>
          </c:dPt>
          <c:dPt>
            <c:idx val="1"/>
            <c:invertIfNegative val="0"/>
            <c:bubble3D val="0"/>
            <c:spPr>
              <a:solidFill>
                <a:srgbClr val="303F48"/>
              </a:solidFill>
              <a:ln>
                <a:noFill/>
              </a:ln>
              <a:effectLst/>
            </c:spPr>
            <c:extLst>
              <c:ext xmlns:c16="http://schemas.microsoft.com/office/drawing/2014/chart" uri="{C3380CC4-5D6E-409C-BE32-E72D297353CC}">
                <c16:uniqueId val="{00000003-AF7A-824F-85C2-97251CE6D015}"/>
              </c:ext>
            </c:extLst>
          </c:dPt>
          <c:cat>
            <c:strRef>
              <c:f>Hoja1!$A$1:$A$2</c:f>
              <c:strCache>
                <c:ptCount val="2"/>
                <c:pt idx="0">
                  <c:v>A</c:v>
                </c:pt>
                <c:pt idx="1">
                  <c:v>B</c:v>
                </c:pt>
              </c:strCache>
            </c:strRef>
          </c:cat>
          <c:val>
            <c:numRef>
              <c:f>Hoja1!$B$1:$B$2</c:f>
              <c:numCache>
                <c:formatCode>0%</c:formatCode>
                <c:ptCount val="2"/>
                <c:pt idx="0">
                  <c:v>0.78</c:v>
                </c:pt>
                <c:pt idx="1">
                  <c:v>0.22</c:v>
                </c:pt>
              </c:numCache>
            </c:numRef>
          </c:val>
          <c:extLst>
            <c:ext xmlns:c16="http://schemas.microsoft.com/office/drawing/2014/chart" uri="{C3380CC4-5D6E-409C-BE32-E72D297353CC}">
              <c16:uniqueId val="{00000004-AF7A-824F-85C2-97251CE6D015}"/>
            </c:ext>
          </c:extLst>
        </c:ser>
        <c:dLbls>
          <c:showLegendKey val="0"/>
          <c:showVal val="0"/>
          <c:showCatName val="0"/>
          <c:showSerName val="0"/>
          <c:showPercent val="0"/>
          <c:showBubbleSize val="0"/>
        </c:dLbls>
        <c:gapWidth val="219"/>
        <c:overlap val="-27"/>
        <c:axId val="203094336"/>
        <c:axId val="203380672"/>
      </c:barChart>
      <c:catAx>
        <c:axId val="203094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203380672"/>
        <c:crosses val="autoZero"/>
        <c:auto val="1"/>
        <c:lblAlgn val="ctr"/>
        <c:lblOffset val="100"/>
        <c:noMultiLvlLbl val="0"/>
      </c:catAx>
      <c:valAx>
        <c:axId val="2033806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203094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55DAA-73BA-B740-8982-67ED70844558}" type="datetimeFigureOut">
              <a:rPr lang="es-CL" smtClean="0"/>
              <a:t>18-03-21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Haga clic para modificar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32ACA-1959-2F4F-8AB6-D8E88CD38A7B}" type="slidenum">
              <a:rPr lang="es-CL" smtClean="0"/>
              <a:t>‹Nº›</a:t>
            </a:fld>
            <a:endParaRPr lang="es-CL"/>
          </a:p>
        </p:txBody>
      </p:sp>
    </p:spTree>
    <p:extLst>
      <p:ext uri="{BB962C8B-B14F-4D97-AF65-F5344CB8AC3E}">
        <p14:creationId xmlns:p14="http://schemas.microsoft.com/office/powerpoint/2010/main" val="2867201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FA432ACA-1959-2F4F-8AB6-D8E88CD38A7B}" type="slidenum">
              <a:rPr lang="es-CL" smtClean="0"/>
              <a:t>1</a:t>
            </a:fld>
            <a:endParaRPr lang="es-CL"/>
          </a:p>
        </p:txBody>
      </p:sp>
    </p:spTree>
    <p:extLst>
      <p:ext uri="{BB962C8B-B14F-4D97-AF65-F5344CB8AC3E}">
        <p14:creationId xmlns:p14="http://schemas.microsoft.com/office/powerpoint/2010/main" val="4075720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FA432ACA-1959-2F4F-8AB6-D8E88CD38A7B}" type="slidenum">
              <a:rPr lang="es-CL" smtClean="0"/>
              <a:t>2</a:t>
            </a:fld>
            <a:endParaRPr lang="es-CL"/>
          </a:p>
        </p:txBody>
      </p:sp>
    </p:spTree>
    <p:extLst>
      <p:ext uri="{BB962C8B-B14F-4D97-AF65-F5344CB8AC3E}">
        <p14:creationId xmlns:p14="http://schemas.microsoft.com/office/powerpoint/2010/main" val="3706806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FA432ACA-1959-2F4F-8AB6-D8E88CD38A7B}" type="slidenum">
              <a:rPr lang="es-CL" smtClean="0"/>
              <a:t>4</a:t>
            </a:fld>
            <a:endParaRPr lang="es-CL"/>
          </a:p>
        </p:txBody>
      </p:sp>
    </p:spTree>
    <p:extLst>
      <p:ext uri="{BB962C8B-B14F-4D97-AF65-F5344CB8AC3E}">
        <p14:creationId xmlns:p14="http://schemas.microsoft.com/office/powerpoint/2010/main" val="2797057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FA432ACA-1959-2F4F-8AB6-D8E88CD38A7B}" type="slidenum">
              <a:rPr lang="es-CL" smtClean="0"/>
              <a:t>20</a:t>
            </a:fld>
            <a:endParaRPr lang="es-CL"/>
          </a:p>
        </p:txBody>
      </p:sp>
    </p:spTree>
    <p:extLst>
      <p:ext uri="{BB962C8B-B14F-4D97-AF65-F5344CB8AC3E}">
        <p14:creationId xmlns:p14="http://schemas.microsoft.com/office/powerpoint/2010/main" val="245071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FA432ACA-1959-2F4F-8AB6-D8E88CD38A7B}" type="slidenum">
              <a:rPr lang="es-CL" smtClean="0"/>
              <a:t>21</a:t>
            </a:fld>
            <a:endParaRPr lang="es-CL"/>
          </a:p>
        </p:txBody>
      </p:sp>
    </p:spTree>
    <p:extLst>
      <p:ext uri="{BB962C8B-B14F-4D97-AF65-F5344CB8AC3E}">
        <p14:creationId xmlns:p14="http://schemas.microsoft.com/office/powerpoint/2010/main" val="1768871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8D5E0E-4FB1-2C4B-9E1D-4AF1D064F8B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BAD18F95-B095-8249-BEAE-16D484DDB4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3ADB1847-6B4C-D246-967E-A68E15793D87}"/>
              </a:ext>
            </a:extLst>
          </p:cNvPr>
          <p:cNvSpPr>
            <a:spLocks noGrp="1"/>
          </p:cNvSpPr>
          <p:nvPr>
            <p:ph type="dt" sz="half" idx="10"/>
          </p:nvPr>
        </p:nvSpPr>
        <p:spPr/>
        <p:txBody>
          <a:bodyPr/>
          <a:lstStyle/>
          <a:p>
            <a:fld id="{64A612AC-616A-8647-BA9A-C4E8D2D796B4}" type="datetimeFigureOut">
              <a:rPr lang="es-CL" smtClean="0"/>
              <a:t>18-03-21</a:t>
            </a:fld>
            <a:endParaRPr lang="es-CL"/>
          </a:p>
        </p:txBody>
      </p:sp>
      <p:sp>
        <p:nvSpPr>
          <p:cNvPr id="5" name="Marcador de pie de página 4">
            <a:extLst>
              <a:ext uri="{FF2B5EF4-FFF2-40B4-BE49-F238E27FC236}">
                <a16:creationId xmlns:a16="http://schemas.microsoft.com/office/drawing/2014/main" id="{EA795D37-5658-4D4E-B4BC-EB546A1E4B8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A87F55C-CA49-8140-887E-4D3967E5F416}"/>
              </a:ext>
            </a:extLst>
          </p:cNvPr>
          <p:cNvSpPr>
            <a:spLocks noGrp="1"/>
          </p:cNvSpPr>
          <p:nvPr>
            <p:ph type="sldNum" sz="quarter" idx="12"/>
          </p:nvPr>
        </p:nvSpPr>
        <p:spPr/>
        <p:txBody>
          <a:bodyPr/>
          <a:lstStyle/>
          <a:p>
            <a:fld id="{30C795A7-5F4D-F041-835B-1DCF5504BD32}" type="slidenum">
              <a:rPr lang="es-CL" smtClean="0"/>
              <a:t>‹Nº›</a:t>
            </a:fld>
            <a:endParaRPr lang="es-CL"/>
          </a:p>
        </p:txBody>
      </p:sp>
    </p:spTree>
    <p:extLst>
      <p:ext uri="{BB962C8B-B14F-4D97-AF65-F5344CB8AC3E}">
        <p14:creationId xmlns:p14="http://schemas.microsoft.com/office/powerpoint/2010/main" val="4046011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DC34F6-A14C-CF44-9E5E-24324CBA5A7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CE3101C2-7F3C-2148-8421-3EA3EBD4E2C1}"/>
              </a:ext>
            </a:extLst>
          </p:cNvPr>
          <p:cNvSpPr>
            <a:spLocks noGrp="1"/>
          </p:cNvSpPr>
          <p:nvPr>
            <p:ph type="body" orient="vert" idx="1"/>
          </p:nvPr>
        </p:nvSpPr>
        <p:spPr/>
        <p:txBody>
          <a:bodyPr vert="eaVert"/>
          <a:lstStyle/>
          <a:p>
            <a:r>
              <a:rPr lang="es-ES"/>
              <a:t>Haga clic para modificar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890A171C-C76A-E94A-965E-45979FC004DD}"/>
              </a:ext>
            </a:extLst>
          </p:cNvPr>
          <p:cNvSpPr>
            <a:spLocks noGrp="1"/>
          </p:cNvSpPr>
          <p:nvPr>
            <p:ph type="dt" sz="half" idx="10"/>
          </p:nvPr>
        </p:nvSpPr>
        <p:spPr/>
        <p:txBody>
          <a:bodyPr/>
          <a:lstStyle/>
          <a:p>
            <a:fld id="{64A612AC-616A-8647-BA9A-C4E8D2D796B4}" type="datetimeFigureOut">
              <a:rPr lang="es-CL" smtClean="0"/>
              <a:t>18-03-21</a:t>
            </a:fld>
            <a:endParaRPr lang="es-CL"/>
          </a:p>
        </p:txBody>
      </p:sp>
      <p:sp>
        <p:nvSpPr>
          <p:cNvPr id="5" name="Marcador de pie de página 4">
            <a:extLst>
              <a:ext uri="{FF2B5EF4-FFF2-40B4-BE49-F238E27FC236}">
                <a16:creationId xmlns:a16="http://schemas.microsoft.com/office/drawing/2014/main" id="{B2920642-CE1D-C148-A498-78556FFF529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5E22AF9-C618-0242-9960-16B95653FB9E}"/>
              </a:ext>
            </a:extLst>
          </p:cNvPr>
          <p:cNvSpPr>
            <a:spLocks noGrp="1"/>
          </p:cNvSpPr>
          <p:nvPr>
            <p:ph type="sldNum" sz="quarter" idx="12"/>
          </p:nvPr>
        </p:nvSpPr>
        <p:spPr/>
        <p:txBody>
          <a:bodyPr/>
          <a:lstStyle/>
          <a:p>
            <a:fld id="{30C795A7-5F4D-F041-835B-1DCF5504BD32}" type="slidenum">
              <a:rPr lang="es-CL" smtClean="0"/>
              <a:t>‹Nº›</a:t>
            </a:fld>
            <a:endParaRPr lang="es-CL"/>
          </a:p>
        </p:txBody>
      </p:sp>
    </p:spTree>
    <p:extLst>
      <p:ext uri="{BB962C8B-B14F-4D97-AF65-F5344CB8AC3E}">
        <p14:creationId xmlns:p14="http://schemas.microsoft.com/office/powerpoint/2010/main" val="580761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7A816AF-C686-AF42-AADE-5539D060964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F59862E-98C5-0342-ADEE-716B7DA4FB34}"/>
              </a:ext>
            </a:extLst>
          </p:cNvPr>
          <p:cNvSpPr>
            <a:spLocks noGrp="1"/>
          </p:cNvSpPr>
          <p:nvPr>
            <p:ph type="body" orient="vert" idx="1"/>
          </p:nvPr>
        </p:nvSpPr>
        <p:spPr>
          <a:xfrm>
            <a:off x="838200" y="365125"/>
            <a:ext cx="7734300" cy="5811838"/>
          </a:xfrm>
        </p:spPr>
        <p:txBody>
          <a:bodyPr vert="eaVert"/>
          <a:lstStyle/>
          <a:p>
            <a:r>
              <a:rPr lang="es-ES"/>
              <a:t>Haga clic para modificar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11882D0D-284B-0348-BDC0-8F1398A2DF71}"/>
              </a:ext>
            </a:extLst>
          </p:cNvPr>
          <p:cNvSpPr>
            <a:spLocks noGrp="1"/>
          </p:cNvSpPr>
          <p:nvPr>
            <p:ph type="dt" sz="half" idx="10"/>
          </p:nvPr>
        </p:nvSpPr>
        <p:spPr/>
        <p:txBody>
          <a:bodyPr/>
          <a:lstStyle/>
          <a:p>
            <a:fld id="{64A612AC-616A-8647-BA9A-C4E8D2D796B4}" type="datetimeFigureOut">
              <a:rPr lang="es-CL" smtClean="0"/>
              <a:t>18-03-21</a:t>
            </a:fld>
            <a:endParaRPr lang="es-CL"/>
          </a:p>
        </p:txBody>
      </p:sp>
      <p:sp>
        <p:nvSpPr>
          <p:cNvPr id="5" name="Marcador de pie de página 4">
            <a:extLst>
              <a:ext uri="{FF2B5EF4-FFF2-40B4-BE49-F238E27FC236}">
                <a16:creationId xmlns:a16="http://schemas.microsoft.com/office/drawing/2014/main" id="{A2CB4631-FBD1-9E46-9C64-1CE489436FD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85B54C8-0101-A84A-8E57-F83859F5C2BA}"/>
              </a:ext>
            </a:extLst>
          </p:cNvPr>
          <p:cNvSpPr>
            <a:spLocks noGrp="1"/>
          </p:cNvSpPr>
          <p:nvPr>
            <p:ph type="sldNum" sz="quarter" idx="12"/>
          </p:nvPr>
        </p:nvSpPr>
        <p:spPr/>
        <p:txBody>
          <a:bodyPr/>
          <a:lstStyle/>
          <a:p>
            <a:fld id="{30C795A7-5F4D-F041-835B-1DCF5504BD32}" type="slidenum">
              <a:rPr lang="es-CL" smtClean="0"/>
              <a:t>‹Nº›</a:t>
            </a:fld>
            <a:endParaRPr lang="es-CL"/>
          </a:p>
        </p:txBody>
      </p:sp>
    </p:spTree>
    <p:extLst>
      <p:ext uri="{BB962C8B-B14F-4D97-AF65-F5344CB8AC3E}">
        <p14:creationId xmlns:p14="http://schemas.microsoft.com/office/powerpoint/2010/main" val="2082922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5CF974-3560-1940-A081-CFE1E9355170}"/>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CDCC457-FCC4-C542-9DFE-63F66322E6D4}"/>
              </a:ext>
            </a:extLst>
          </p:cNvPr>
          <p:cNvSpPr>
            <a:spLocks noGrp="1"/>
          </p:cNvSpPr>
          <p:nvPr>
            <p:ph idx="1"/>
          </p:nvPr>
        </p:nvSpPr>
        <p:spPr/>
        <p:txBody>
          <a:bodyPr/>
          <a:lstStyle/>
          <a:p>
            <a:r>
              <a:rPr lang="es-ES"/>
              <a:t>Haga clic para modificar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6484D04A-3B07-5F43-A29D-EA801288AB10}"/>
              </a:ext>
            </a:extLst>
          </p:cNvPr>
          <p:cNvSpPr>
            <a:spLocks noGrp="1"/>
          </p:cNvSpPr>
          <p:nvPr>
            <p:ph type="dt" sz="half" idx="10"/>
          </p:nvPr>
        </p:nvSpPr>
        <p:spPr/>
        <p:txBody>
          <a:bodyPr/>
          <a:lstStyle/>
          <a:p>
            <a:fld id="{64A612AC-616A-8647-BA9A-C4E8D2D796B4}" type="datetimeFigureOut">
              <a:rPr lang="es-CL" smtClean="0"/>
              <a:t>18-03-21</a:t>
            </a:fld>
            <a:endParaRPr lang="es-CL"/>
          </a:p>
        </p:txBody>
      </p:sp>
      <p:sp>
        <p:nvSpPr>
          <p:cNvPr id="5" name="Marcador de pie de página 4">
            <a:extLst>
              <a:ext uri="{FF2B5EF4-FFF2-40B4-BE49-F238E27FC236}">
                <a16:creationId xmlns:a16="http://schemas.microsoft.com/office/drawing/2014/main" id="{65326F25-8DB2-7F48-93B2-C0BEDD7DBC2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24015280-2E0D-C440-942E-A0397F492398}"/>
              </a:ext>
            </a:extLst>
          </p:cNvPr>
          <p:cNvSpPr>
            <a:spLocks noGrp="1"/>
          </p:cNvSpPr>
          <p:nvPr>
            <p:ph type="sldNum" sz="quarter" idx="12"/>
          </p:nvPr>
        </p:nvSpPr>
        <p:spPr/>
        <p:txBody>
          <a:bodyPr/>
          <a:lstStyle/>
          <a:p>
            <a:fld id="{30C795A7-5F4D-F041-835B-1DCF5504BD32}" type="slidenum">
              <a:rPr lang="es-CL" smtClean="0"/>
              <a:t>‹Nº›</a:t>
            </a:fld>
            <a:endParaRPr lang="es-CL"/>
          </a:p>
        </p:txBody>
      </p:sp>
    </p:spTree>
    <p:extLst>
      <p:ext uri="{BB962C8B-B14F-4D97-AF65-F5344CB8AC3E}">
        <p14:creationId xmlns:p14="http://schemas.microsoft.com/office/powerpoint/2010/main" val="2631546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875186-E042-044B-82A7-5301F9A1F02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9B1900CD-E861-C440-A2E9-9C95AD0A9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Haga clic para modificar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474DF284-A7DC-7447-8DC6-C0D243692427}"/>
              </a:ext>
            </a:extLst>
          </p:cNvPr>
          <p:cNvSpPr>
            <a:spLocks noGrp="1"/>
          </p:cNvSpPr>
          <p:nvPr>
            <p:ph type="dt" sz="half" idx="10"/>
          </p:nvPr>
        </p:nvSpPr>
        <p:spPr/>
        <p:txBody>
          <a:bodyPr/>
          <a:lstStyle/>
          <a:p>
            <a:fld id="{64A612AC-616A-8647-BA9A-C4E8D2D796B4}" type="datetimeFigureOut">
              <a:rPr lang="es-CL" smtClean="0"/>
              <a:t>18-03-21</a:t>
            </a:fld>
            <a:endParaRPr lang="es-CL"/>
          </a:p>
        </p:txBody>
      </p:sp>
      <p:sp>
        <p:nvSpPr>
          <p:cNvPr id="5" name="Marcador de pie de página 4">
            <a:extLst>
              <a:ext uri="{FF2B5EF4-FFF2-40B4-BE49-F238E27FC236}">
                <a16:creationId xmlns:a16="http://schemas.microsoft.com/office/drawing/2014/main" id="{8ABB477F-81BB-B24C-9BEE-813939E207E8}"/>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5965AD6-5790-7846-81FE-1EE258249D58}"/>
              </a:ext>
            </a:extLst>
          </p:cNvPr>
          <p:cNvSpPr>
            <a:spLocks noGrp="1"/>
          </p:cNvSpPr>
          <p:nvPr>
            <p:ph type="sldNum" sz="quarter" idx="12"/>
          </p:nvPr>
        </p:nvSpPr>
        <p:spPr/>
        <p:txBody>
          <a:bodyPr/>
          <a:lstStyle/>
          <a:p>
            <a:fld id="{30C795A7-5F4D-F041-835B-1DCF5504BD32}" type="slidenum">
              <a:rPr lang="es-CL" smtClean="0"/>
              <a:t>‹Nº›</a:t>
            </a:fld>
            <a:endParaRPr lang="es-CL"/>
          </a:p>
        </p:txBody>
      </p:sp>
    </p:spTree>
    <p:extLst>
      <p:ext uri="{BB962C8B-B14F-4D97-AF65-F5344CB8AC3E}">
        <p14:creationId xmlns:p14="http://schemas.microsoft.com/office/powerpoint/2010/main" val="866980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D42FC6-7531-6044-AD90-B07C3D7454E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07169487-CA4C-1F4B-8CEF-48D68A7383EC}"/>
              </a:ext>
            </a:extLst>
          </p:cNvPr>
          <p:cNvSpPr>
            <a:spLocks noGrp="1"/>
          </p:cNvSpPr>
          <p:nvPr>
            <p:ph sz="half" idx="1"/>
          </p:nvPr>
        </p:nvSpPr>
        <p:spPr>
          <a:xfrm>
            <a:off x="838200" y="1825625"/>
            <a:ext cx="5181600" cy="4351338"/>
          </a:xfrm>
        </p:spPr>
        <p:txBody>
          <a:bodyPr/>
          <a:lstStyle/>
          <a:p>
            <a:r>
              <a:rPr lang="es-ES"/>
              <a:t>Haga clic para modificar los estilos de texto del patrón
Segundo nivel
Tercer nivel
Cuarto nivel
Quinto nivel</a:t>
            </a:r>
            <a:endParaRPr lang="es-CL"/>
          </a:p>
        </p:txBody>
      </p:sp>
      <p:sp>
        <p:nvSpPr>
          <p:cNvPr id="4" name="Marcador de contenido 3">
            <a:extLst>
              <a:ext uri="{FF2B5EF4-FFF2-40B4-BE49-F238E27FC236}">
                <a16:creationId xmlns:a16="http://schemas.microsoft.com/office/drawing/2014/main" id="{9C2E92E8-6D8E-F746-95B0-0F2004F80FC9}"/>
              </a:ext>
            </a:extLst>
          </p:cNvPr>
          <p:cNvSpPr>
            <a:spLocks noGrp="1"/>
          </p:cNvSpPr>
          <p:nvPr>
            <p:ph sz="half" idx="2"/>
          </p:nvPr>
        </p:nvSpPr>
        <p:spPr>
          <a:xfrm>
            <a:off x="6172200" y="1825625"/>
            <a:ext cx="5181600" cy="4351338"/>
          </a:xfrm>
        </p:spPr>
        <p:txBody>
          <a:bodyPr/>
          <a:lstStyle/>
          <a:p>
            <a:r>
              <a:rPr lang="es-ES"/>
              <a:t>Haga clic para modificar los estilos de texto del patrón
Segundo nivel
Tercer nivel
Cuarto nivel
Quinto nivel</a:t>
            </a:r>
            <a:endParaRPr lang="es-CL"/>
          </a:p>
        </p:txBody>
      </p:sp>
      <p:sp>
        <p:nvSpPr>
          <p:cNvPr id="5" name="Marcador de fecha 4">
            <a:extLst>
              <a:ext uri="{FF2B5EF4-FFF2-40B4-BE49-F238E27FC236}">
                <a16:creationId xmlns:a16="http://schemas.microsoft.com/office/drawing/2014/main" id="{2840B984-7723-414B-9AD7-6BFC171C97A6}"/>
              </a:ext>
            </a:extLst>
          </p:cNvPr>
          <p:cNvSpPr>
            <a:spLocks noGrp="1"/>
          </p:cNvSpPr>
          <p:nvPr>
            <p:ph type="dt" sz="half" idx="10"/>
          </p:nvPr>
        </p:nvSpPr>
        <p:spPr/>
        <p:txBody>
          <a:bodyPr/>
          <a:lstStyle/>
          <a:p>
            <a:fld id="{64A612AC-616A-8647-BA9A-C4E8D2D796B4}" type="datetimeFigureOut">
              <a:rPr lang="es-CL" smtClean="0"/>
              <a:t>18-03-21</a:t>
            </a:fld>
            <a:endParaRPr lang="es-CL"/>
          </a:p>
        </p:txBody>
      </p:sp>
      <p:sp>
        <p:nvSpPr>
          <p:cNvPr id="6" name="Marcador de pie de página 5">
            <a:extLst>
              <a:ext uri="{FF2B5EF4-FFF2-40B4-BE49-F238E27FC236}">
                <a16:creationId xmlns:a16="http://schemas.microsoft.com/office/drawing/2014/main" id="{E45935DB-FBA8-C946-AB05-F68A363984B8}"/>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8A4B3F42-3AB2-A54B-8E53-925662BC2261}"/>
              </a:ext>
            </a:extLst>
          </p:cNvPr>
          <p:cNvSpPr>
            <a:spLocks noGrp="1"/>
          </p:cNvSpPr>
          <p:nvPr>
            <p:ph type="sldNum" sz="quarter" idx="12"/>
          </p:nvPr>
        </p:nvSpPr>
        <p:spPr/>
        <p:txBody>
          <a:bodyPr/>
          <a:lstStyle/>
          <a:p>
            <a:fld id="{30C795A7-5F4D-F041-835B-1DCF5504BD32}" type="slidenum">
              <a:rPr lang="es-CL" smtClean="0"/>
              <a:t>‹Nº›</a:t>
            </a:fld>
            <a:endParaRPr lang="es-CL"/>
          </a:p>
        </p:txBody>
      </p:sp>
    </p:spTree>
    <p:extLst>
      <p:ext uri="{BB962C8B-B14F-4D97-AF65-F5344CB8AC3E}">
        <p14:creationId xmlns:p14="http://schemas.microsoft.com/office/powerpoint/2010/main" val="1273889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3EC608-0093-A442-B980-D8D14606932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CEF29384-401B-024B-A310-BF021FE3C2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Haga clic para modificar los estilos de texto del patrón
Segundo nivel
Tercer nivel
Cuarto nivel
Quinto nivel</a:t>
            </a:r>
            <a:endParaRPr lang="es-CL"/>
          </a:p>
        </p:txBody>
      </p:sp>
      <p:sp>
        <p:nvSpPr>
          <p:cNvPr id="4" name="Marcador de contenido 3">
            <a:extLst>
              <a:ext uri="{FF2B5EF4-FFF2-40B4-BE49-F238E27FC236}">
                <a16:creationId xmlns:a16="http://schemas.microsoft.com/office/drawing/2014/main" id="{95FA140A-1AD3-5248-8F72-D277C6B92ED0}"/>
              </a:ext>
            </a:extLst>
          </p:cNvPr>
          <p:cNvSpPr>
            <a:spLocks noGrp="1"/>
          </p:cNvSpPr>
          <p:nvPr>
            <p:ph sz="half" idx="2"/>
          </p:nvPr>
        </p:nvSpPr>
        <p:spPr>
          <a:xfrm>
            <a:off x="839788" y="2505075"/>
            <a:ext cx="5157787" cy="3684588"/>
          </a:xfrm>
        </p:spPr>
        <p:txBody>
          <a:bodyPr/>
          <a:lstStyle/>
          <a:p>
            <a:r>
              <a:rPr lang="es-ES"/>
              <a:t>Haga clic para modificar los estilos de texto del patrón
Segundo nivel
Tercer nivel
Cuarto nivel
Quinto nivel</a:t>
            </a:r>
            <a:endParaRPr lang="es-CL"/>
          </a:p>
        </p:txBody>
      </p:sp>
      <p:sp>
        <p:nvSpPr>
          <p:cNvPr id="5" name="Marcador de texto 4">
            <a:extLst>
              <a:ext uri="{FF2B5EF4-FFF2-40B4-BE49-F238E27FC236}">
                <a16:creationId xmlns:a16="http://schemas.microsoft.com/office/drawing/2014/main" id="{F1F9D194-DEDA-844E-8836-AC10B5F944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Haga clic para modificar los estilos de texto del patrón
Segundo nivel
Tercer nivel
Cuarto nivel
Quinto nivel</a:t>
            </a:r>
            <a:endParaRPr lang="es-CL"/>
          </a:p>
        </p:txBody>
      </p:sp>
      <p:sp>
        <p:nvSpPr>
          <p:cNvPr id="6" name="Marcador de contenido 5">
            <a:extLst>
              <a:ext uri="{FF2B5EF4-FFF2-40B4-BE49-F238E27FC236}">
                <a16:creationId xmlns:a16="http://schemas.microsoft.com/office/drawing/2014/main" id="{51F28C05-D46B-7B4B-801A-0336A0A8EE82}"/>
              </a:ext>
            </a:extLst>
          </p:cNvPr>
          <p:cNvSpPr>
            <a:spLocks noGrp="1"/>
          </p:cNvSpPr>
          <p:nvPr>
            <p:ph sz="quarter" idx="4"/>
          </p:nvPr>
        </p:nvSpPr>
        <p:spPr>
          <a:xfrm>
            <a:off x="6172200" y="2505075"/>
            <a:ext cx="5183188" cy="3684588"/>
          </a:xfrm>
        </p:spPr>
        <p:txBody>
          <a:bodyPr/>
          <a:lstStyle/>
          <a:p>
            <a:r>
              <a:rPr lang="es-ES"/>
              <a:t>Haga clic para modificar los estilos de texto del patrón
Segundo nivel
Tercer nivel
Cuarto nivel
Quinto nivel</a:t>
            </a:r>
            <a:endParaRPr lang="es-CL"/>
          </a:p>
        </p:txBody>
      </p:sp>
      <p:sp>
        <p:nvSpPr>
          <p:cNvPr id="7" name="Marcador de fecha 6">
            <a:extLst>
              <a:ext uri="{FF2B5EF4-FFF2-40B4-BE49-F238E27FC236}">
                <a16:creationId xmlns:a16="http://schemas.microsoft.com/office/drawing/2014/main" id="{DC100A9E-40E3-0A4D-B9BD-BA935D957144}"/>
              </a:ext>
            </a:extLst>
          </p:cNvPr>
          <p:cNvSpPr>
            <a:spLocks noGrp="1"/>
          </p:cNvSpPr>
          <p:nvPr>
            <p:ph type="dt" sz="half" idx="10"/>
          </p:nvPr>
        </p:nvSpPr>
        <p:spPr/>
        <p:txBody>
          <a:bodyPr/>
          <a:lstStyle/>
          <a:p>
            <a:fld id="{64A612AC-616A-8647-BA9A-C4E8D2D796B4}" type="datetimeFigureOut">
              <a:rPr lang="es-CL" smtClean="0"/>
              <a:t>18-03-21</a:t>
            </a:fld>
            <a:endParaRPr lang="es-CL"/>
          </a:p>
        </p:txBody>
      </p:sp>
      <p:sp>
        <p:nvSpPr>
          <p:cNvPr id="8" name="Marcador de pie de página 7">
            <a:extLst>
              <a:ext uri="{FF2B5EF4-FFF2-40B4-BE49-F238E27FC236}">
                <a16:creationId xmlns:a16="http://schemas.microsoft.com/office/drawing/2014/main" id="{FD6D786F-01D0-514C-A8E5-FD98F18E5F01}"/>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5DB904EA-0022-4C45-A9B2-C685FCA01EEE}"/>
              </a:ext>
            </a:extLst>
          </p:cNvPr>
          <p:cNvSpPr>
            <a:spLocks noGrp="1"/>
          </p:cNvSpPr>
          <p:nvPr>
            <p:ph type="sldNum" sz="quarter" idx="12"/>
          </p:nvPr>
        </p:nvSpPr>
        <p:spPr/>
        <p:txBody>
          <a:bodyPr/>
          <a:lstStyle/>
          <a:p>
            <a:fld id="{30C795A7-5F4D-F041-835B-1DCF5504BD32}" type="slidenum">
              <a:rPr lang="es-CL" smtClean="0"/>
              <a:t>‹Nº›</a:t>
            </a:fld>
            <a:endParaRPr lang="es-CL"/>
          </a:p>
        </p:txBody>
      </p:sp>
    </p:spTree>
    <p:extLst>
      <p:ext uri="{BB962C8B-B14F-4D97-AF65-F5344CB8AC3E}">
        <p14:creationId xmlns:p14="http://schemas.microsoft.com/office/powerpoint/2010/main" val="164636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1F2D11-BD57-2449-AFA5-4AD980060ED3}"/>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F5080D4C-5563-6342-A54F-B67F1B9A913C}"/>
              </a:ext>
            </a:extLst>
          </p:cNvPr>
          <p:cNvSpPr>
            <a:spLocks noGrp="1"/>
          </p:cNvSpPr>
          <p:nvPr>
            <p:ph type="dt" sz="half" idx="10"/>
          </p:nvPr>
        </p:nvSpPr>
        <p:spPr/>
        <p:txBody>
          <a:bodyPr/>
          <a:lstStyle/>
          <a:p>
            <a:fld id="{64A612AC-616A-8647-BA9A-C4E8D2D796B4}" type="datetimeFigureOut">
              <a:rPr lang="es-CL" smtClean="0"/>
              <a:t>18-03-21</a:t>
            </a:fld>
            <a:endParaRPr lang="es-CL"/>
          </a:p>
        </p:txBody>
      </p:sp>
      <p:sp>
        <p:nvSpPr>
          <p:cNvPr id="4" name="Marcador de pie de página 3">
            <a:extLst>
              <a:ext uri="{FF2B5EF4-FFF2-40B4-BE49-F238E27FC236}">
                <a16:creationId xmlns:a16="http://schemas.microsoft.com/office/drawing/2014/main" id="{8412894B-4150-EC49-8C90-0BFF18324F93}"/>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96230EBC-34E2-814E-8F19-AA13B16ADE15}"/>
              </a:ext>
            </a:extLst>
          </p:cNvPr>
          <p:cNvSpPr>
            <a:spLocks noGrp="1"/>
          </p:cNvSpPr>
          <p:nvPr>
            <p:ph type="sldNum" sz="quarter" idx="12"/>
          </p:nvPr>
        </p:nvSpPr>
        <p:spPr/>
        <p:txBody>
          <a:bodyPr/>
          <a:lstStyle/>
          <a:p>
            <a:fld id="{30C795A7-5F4D-F041-835B-1DCF5504BD32}" type="slidenum">
              <a:rPr lang="es-CL" smtClean="0"/>
              <a:t>‹Nº›</a:t>
            </a:fld>
            <a:endParaRPr lang="es-CL"/>
          </a:p>
        </p:txBody>
      </p:sp>
    </p:spTree>
    <p:extLst>
      <p:ext uri="{BB962C8B-B14F-4D97-AF65-F5344CB8AC3E}">
        <p14:creationId xmlns:p14="http://schemas.microsoft.com/office/powerpoint/2010/main" val="4219830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126EF8A-9730-AE46-AE2C-35772C298B97}"/>
              </a:ext>
            </a:extLst>
          </p:cNvPr>
          <p:cNvSpPr>
            <a:spLocks noGrp="1"/>
          </p:cNvSpPr>
          <p:nvPr>
            <p:ph type="dt" sz="half" idx="10"/>
          </p:nvPr>
        </p:nvSpPr>
        <p:spPr/>
        <p:txBody>
          <a:bodyPr/>
          <a:lstStyle/>
          <a:p>
            <a:fld id="{64A612AC-616A-8647-BA9A-C4E8D2D796B4}" type="datetimeFigureOut">
              <a:rPr lang="es-CL" smtClean="0"/>
              <a:t>18-03-21</a:t>
            </a:fld>
            <a:endParaRPr lang="es-CL"/>
          </a:p>
        </p:txBody>
      </p:sp>
      <p:sp>
        <p:nvSpPr>
          <p:cNvPr id="3" name="Marcador de pie de página 2">
            <a:extLst>
              <a:ext uri="{FF2B5EF4-FFF2-40B4-BE49-F238E27FC236}">
                <a16:creationId xmlns:a16="http://schemas.microsoft.com/office/drawing/2014/main" id="{E63DE126-15C0-4249-AECB-D6A6A04EB2D0}"/>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D694C805-0EED-1545-9458-FD1C1D7133BF}"/>
              </a:ext>
            </a:extLst>
          </p:cNvPr>
          <p:cNvSpPr>
            <a:spLocks noGrp="1"/>
          </p:cNvSpPr>
          <p:nvPr>
            <p:ph type="sldNum" sz="quarter" idx="12"/>
          </p:nvPr>
        </p:nvSpPr>
        <p:spPr/>
        <p:txBody>
          <a:bodyPr/>
          <a:lstStyle/>
          <a:p>
            <a:fld id="{30C795A7-5F4D-F041-835B-1DCF5504BD32}" type="slidenum">
              <a:rPr lang="es-CL" smtClean="0"/>
              <a:t>‹Nº›</a:t>
            </a:fld>
            <a:endParaRPr lang="es-CL"/>
          </a:p>
        </p:txBody>
      </p:sp>
    </p:spTree>
    <p:extLst>
      <p:ext uri="{BB962C8B-B14F-4D97-AF65-F5344CB8AC3E}">
        <p14:creationId xmlns:p14="http://schemas.microsoft.com/office/powerpoint/2010/main" val="426029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87528-5EC2-E74D-BF97-F7C1E456822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0B93EFF-3E06-1F48-BB5C-321CF659EE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Haga clic para modificar los estilos de texto del patrón
Segundo nivel
Tercer nivel
Cuarto nivel
Quinto nivel</a:t>
            </a:r>
            <a:endParaRPr lang="es-CL"/>
          </a:p>
        </p:txBody>
      </p:sp>
      <p:sp>
        <p:nvSpPr>
          <p:cNvPr id="4" name="Marcador de texto 3">
            <a:extLst>
              <a:ext uri="{FF2B5EF4-FFF2-40B4-BE49-F238E27FC236}">
                <a16:creationId xmlns:a16="http://schemas.microsoft.com/office/drawing/2014/main" id="{3C1646A4-EDD2-B94F-ADD7-16CC36D21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Haga clic para modificar los estilos de texto del patrón
Segundo nivel
Tercer nivel
Cuarto nivel
Quinto nivel</a:t>
            </a:r>
            <a:endParaRPr lang="es-CL"/>
          </a:p>
        </p:txBody>
      </p:sp>
      <p:sp>
        <p:nvSpPr>
          <p:cNvPr id="5" name="Marcador de fecha 4">
            <a:extLst>
              <a:ext uri="{FF2B5EF4-FFF2-40B4-BE49-F238E27FC236}">
                <a16:creationId xmlns:a16="http://schemas.microsoft.com/office/drawing/2014/main" id="{571F00F3-5F55-F04B-95DF-19E2A8CE25C5}"/>
              </a:ext>
            </a:extLst>
          </p:cNvPr>
          <p:cNvSpPr>
            <a:spLocks noGrp="1"/>
          </p:cNvSpPr>
          <p:nvPr>
            <p:ph type="dt" sz="half" idx="10"/>
          </p:nvPr>
        </p:nvSpPr>
        <p:spPr/>
        <p:txBody>
          <a:bodyPr/>
          <a:lstStyle/>
          <a:p>
            <a:fld id="{64A612AC-616A-8647-BA9A-C4E8D2D796B4}" type="datetimeFigureOut">
              <a:rPr lang="es-CL" smtClean="0"/>
              <a:t>18-03-21</a:t>
            </a:fld>
            <a:endParaRPr lang="es-CL"/>
          </a:p>
        </p:txBody>
      </p:sp>
      <p:sp>
        <p:nvSpPr>
          <p:cNvPr id="6" name="Marcador de pie de página 5">
            <a:extLst>
              <a:ext uri="{FF2B5EF4-FFF2-40B4-BE49-F238E27FC236}">
                <a16:creationId xmlns:a16="http://schemas.microsoft.com/office/drawing/2014/main" id="{7B98E5C6-939E-D942-A1D4-15E4116CEF79}"/>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D49FFC60-73AE-D440-90F9-CBB35C1A8557}"/>
              </a:ext>
            </a:extLst>
          </p:cNvPr>
          <p:cNvSpPr>
            <a:spLocks noGrp="1"/>
          </p:cNvSpPr>
          <p:nvPr>
            <p:ph type="sldNum" sz="quarter" idx="12"/>
          </p:nvPr>
        </p:nvSpPr>
        <p:spPr/>
        <p:txBody>
          <a:bodyPr/>
          <a:lstStyle/>
          <a:p>
            <a:fld id="{30C795A7-5F4D-F041-835B-1DCF5504BD32}" type="slidenum">
              <a:rPr lang="es-CL" smtClean="0"/>
              <a:t>‹Nº›</a:t>
            </a:fld>
            <a:endParaRPr lang="es-CL"/>
          </a:p>
        </p:txBody>
      </p:sp>
    </p:spTree>
    <p:extLst>
      <p:ext uri="{BB962C8B-B14F-4D97-AF65-F5344CB8AC3E}">
        <p14:creationId xmlns:p14="http://schemas.microsoft.com/office/powerpoint/2010/main" val="2313710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E0079-96FD-F946-A2EA-6F0A11B10FA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75C5D421-5D3C-6043-A3A2-C750A3A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398EEB19-400F-A34C-95C6-0720C2FAF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Haga clic para modificar los estilos de texto del patrón
Segundo nivel
Tercer nivel
Cuarto nivel
Quinto nivel</a:t>
            </a:r>
            <a:endParaRPr lang="es-CL"/>
          </a:p>
        </p:txBody>
      </p:sp>
      <p:sp>
        <p:nvSpPr>
          <p:cNvPr id="5" name="Marcador de fecha 4">
            <a:extLst>
              <a:ext uri="{FF2B5EF4-FFF2-40B4-BE49-F238E27FC236}">
                <a16:creationId xmlns:a16="http://schemas.microsoft.com/office/drawing/2014/main" id="{722C65EF-6CEA-7045-905F-BD49959EBA97}"/>
              </a:ext>
            </a:extLst>
          </p:cNvPr>
          <p:cNvSpPr>
            <a:spLocks noGrp="1"/>
          </p:cNvSpPr>
          <p:nvPr>
            <p:ph type="dt" sz="half" idx="10"/>
          </p:nvPr>
        </p:nvSpPr>
        <p:spPr/>
        <p:txBody>
          <a:bodyPr/>
          <a:lstStyle/>
          <a:p>
            <a:fld id="{64A612AC-616A-8647-BA9A-C4E8D2D796B4}" type="datetimeFigureOut">
              <a:rPr lang="es-CL" smtClean="0"/>
              <a:t>18-03-21</a:t>
            </a:fld>
            <a:endParaRPr lang="es-CL"/>
          </a:p>
        </p:txBody>
      </p:sp>
      <p:sp>
        <p:nvSpPr>
          <p:cNvPr id="6" name="Marcador de pie de página 5">
            <a:extLst>
              <a:ext uri="{FF2B5EF4-FFF2-40B4-BE49-F238E27FC236}">
                <a16:creationId xmlns:a16="http://schemas.microsoft.com/office/drawing/2014/main" id="{8314E498-BC7E-E748-9A52-71FA5C15BAFE}"/>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26EA40B-C708-534E-A3C1-46C1C9181373}"/>
              </a:ext>
            </a:extLst>
          </p:cNvPr>
          <p:cNvSpPr>
            <a:spLocks noGrp="1"/>
          </p:cNvSpPr>
          <p:nvPr>
            <p:ph type="sldNum" sz="quarter" idx="12"/>
          </p:nvPr>
        </p:nvSpPr>
        <p:spPr/>
        <p:txBody>
          <a:bodyPr/>
          <a:lstStyle/>
          <a:p>
            <a:fld id="{30C795A7-5F4D-F041-835B-1DCF5504BD32}" type="slidenum">
              <a:rPr lang="es-CL" smtClean="0"/>
              <a:t>‹Nº›</a:t>
            </a:fld>
            <a:endParaRPr lang="es-CL"/>
          </a:p>
        </p:txBody>
      </p:sp>
    </p:spTree>
    <p:extLst>
      <p:ext uri="{BB962C8B-B14F-4D97-AF65-F5344CB8AC3E}">
        <p14:creationId xmlns:p14="http://schemas.microsoft.com/office/powerpoint/2010/main" val="3371040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19CC418-0AD8-6B4D-8361-5521389DC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BCFF6C2-D4EC-5747-B2CC-AFF71CDB0B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Haga clic para modificar los estilos de texto del patrón
Segundo nivel
Tercer nivel
Cuarto nivel
Quinto nivel</a:t>
            </a:r>
            <a:endParaRPr lang="es-CL"/>
          </a:p>
        </p:txBody>
      </p:sp>
      <p:sp>
        <p:nvSpPr>
          <p:cNvPr id="4" name="Marcador de fecha 3">
            <a:extLst>
              <a:ext uri="{FF2B5EF4-FFF2-40B4-BE49-F238E27FC236}">
                <a16:creationId xmlns:a16="http://schemas.microsoft.com/office/drawing/2014/main" id="{F48109DC-C0FC-BA47-A23A-417F153E43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612AC-616A-8647-BA9A-C4E8D2D796B4}" type="datetimeFigureOut">
              <a:rPr lang="es-CL" smtClean="0"/>
              <a:t>18-03-21</a:t>
            </a:fld>
            <a:endParaRPr lang="es-CL"/>
          </a:p>
        </p:txBody>
      </p:sp>
      <p:sp>
        <p:nvSpPr>
          <p:cNvPr id="5" name="Marcador de pie de página 4">
            <a:extLst>
              <a:ext uri="{FF2B5EF4-FFF2-40B4-BE49-F238E27FC236}">
                <a16:creationId xmlns:a16="http://schemas.microsoft.com/office/drawing/2014/main" id="{D92DE3AD-AE98-E54B-BB39-573F395A2D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B8159360-7115-3E41-9609-D5B6D14E5F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795A7-5F4D-F041-835B-1DCF5504BD32}" type="slidenum">
              <a:rPr lang="es-CL" smtClean="0"/>
              <a:t>‹Nº›</a:t>
            </a:fld>
            <a:endParaRPr lang="es-CL"/>
          </a:p>
        </p:txBody>
      </p:sp>
    </p:spTree>
    <p:extLst>
      <p:ext uri="{BB962C8B-B14F-4D97-AF65-F5344CB8AC3E}">
        <p14:creationId xmlns:p14="http://schemas.microsoft.com/office/powerpoint/2010/main" val="1649592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11.jpe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exterior, pasto, foto, montaña&#10;&#10;Descripción generada automáticamente">
            <a:extLst>
              <a:ext uri="{FF2B5EF4-FFF2-40B4-BE49-F238E27FC236}">
                <a16:creationId xmlns:a16="http://schemas.microsoft.com/office/drawing/2014/main" id="{B076C2EA-1A36-D441-B808-E108BC5E1A99}"/>
              </a:ext>
            </a:extLst>
          </p:cNvPr>
          <p:cNvPicPr>
            <a:picLocks noChangeAspect="1"/>
          </p:cNvPicPr>
          <p:nvPr/>
        </p:nvPicPr>
        <p:blipFill>
          <a:blip r:embed="rId3"/>
          <a:stretch>
            <a:fillRect/>
          </a:stretch>
        </p:blipFill>
        <p:spPr>
          <a:xfrm>
            <a:off x="0" y="-270547"/>
            <a:ext cx="12192000" cy="7128547"/>
          </a:xfrm>
          <a:prstGeom prst="rect">
            <a:avLst/>
          </a:prstGeom>
        </p:spPr>
      </p:pic>
      <p:sp>
        <p:nvSpPr>
          <p:cNvPr id="8" name="CuadroTexto 7">
            <a:extLst>
              <a:ext uri="{FF2B5EF4-FFF2-40B4-BE49-F238E27FC236}">
                <a16:creationId xmlns:a16="http://schemas.microsoft.com/office/drawing/2014/main" id="{84973146-4874-194D-83B6-C772A6909F24}"/>
              </a:ext>
            </a:extLst>
          </p:cNvPr>
          <p:cNvSpPr txBox="1"/>
          <p:nvPr/>
        </p:nvSpPr>
        <p:spPr>
          <a:xfrm>
            <a:off x="2053637" y="2014982"/>
            <a:ext cx="4437285" cy="1815882"/>
          </a:xfrm>
          <a:prstGeom prst="rect">
            <a:avLst/>
          </a:prstGeom>
          <a:noFill/>
        </p:spPr>
        <p:txBody>
          <a:bodyPr wrap="square" rtlCol="0">
            <a:spAutoFit/>
          </a:bodyPr>
          <a:lstStyle/>
          <a:p>
            <a:r>
              <a:rPr lang="es-CL" sz="3600" b="1" dirty="0">
                <a:solidFill>
                  <a:schemeClr val="bg1"/>
                </a:solidFill>
                <a:latin typeface="Arial Black" panose="020B0604020202020204" pitchFamily="34" charset="0"/>
                <a:cs typeface="Arial Black" panose="020B0604020202020204" pitchFamily="34" charset="0"/>
              </a:rPr>
              <a:t>TÍTULO PRESENTACIÓN</a:t>
            </a:r>
          </a:p>
          <a:p>
            <a:pPr>
              <a:lnSpc>
                <a:spcPct val="150000"/>
              </a:lnSpc>
            </a:pPr>
            <a:r>
              <a:rPr lang="es-CL" sz="1600" dirty="0">
                <a:solidFill>
                  <a:schemeClr val="bg1"/>
                </a:solidFill>
                <a:latin typeface="Arial" panose="020B0604020202020204" pitchFamily="34" charset="0"/>
                <a:cs typeface="Arial" panose="020B0604020202020204" pitchFamily="34" charset="0"/>
              </a:rPr>
              <a:t>Bajada título presentación</a:t>
            </a:r>
          </a:p>
          <a:p>
            <a:r>
              <a:rPr lang="es-CL" sz="1600">
                <a:solidFill>
                  <a:schemeClr val="bg1"/>
                </a:solidFill>
                <a:latin typeface="Arial" panose="020B0604020202020204" pitchFamily="34" charset="0"/>
                <a:cs typeface="Arial" panose="020B0604020202020204" pitchFamily="34" charset="0"/>
              </a:rPr>
              <a:t>Unidad </a:t>
            </a:r>
            <a:r>
              <a:rPr lang="es-CL" sz="1600" dirty="0">
                <a:solidFill>
                  <a:schemeClr val="bg1"/>
                </a:solidFill>
                <a:latin typeface="Arial" panose="020B0604020202020204" pitchFamily="34" charset="0"/>
                <a:cs typeface="Arial" panose="020B0604020202020204" pitchFamily="34" charset="0"/>
              </a:rPr>
              <a:t>que hace la presentación</a:t>
            </a:r>
          </a:p>
        </p:txBody>
      </p:sp>
      <p:sp>
        <p:nvSpPr>
          <p:cNvPr id="9" name="CuadroTexto 8">
            <a:extLst>
              <a:ext uri="{FF2B5EF4-FFF2-40B4-BE49-F238E27FC236}">
                <a16:creationId xmlns:a16="http://schemas.microsoft.com/office/drawing/2014/main" id="{5D94581D-26EC-7349-B771-DF55B87686C7}"/>
              </a:ext>
            </a:extLst>
          </p:cNvPr>
          <p:cNvSpPr txBox="1"/>
          <p:nvPr/>
        </p:nvSpPr>
        <p:spPr>
          <a:xfrm rot="16200000">
            <a:off x="-1534491" y="4136013"/>
            <a:ext cx="4313582" cy="335092"/>
          </a:xfrm>
          <a:prstGeom prst="rect">
            <a:avLst/>
          </a:prstGeom>
          <a:noFill/>
        </p:spPr>
        <p:txBody>
          <a:bodyPr wrap="square" rtlCol="0">
            <a:spAutoFit/>
          </a:bodyPr>
          <a:lstStyle/>
          <a:p>
            <a:pPr>
              <a:lnSpc>
                <a:spcPct val="150000"/>
              </a:lnSpc>
            </a:pPr>
            <a:r>
              <a:rPr lang="es-CL" sz="1200" dirty="0">
                <a:solidFill>
                  <a:schemeClr val="bg1"/>
                </a:solidFill>
                <a:latin typeface="Arial" panose="020B0604020202020204" pitchFamily="34" charset="0"/>
                <a:cs typeface="Arial" panose="020B0604020202020204" pitchFamily="34" charset="0"/>
              </a:rPr>
              <a:t>01 MES DE 2021</a:t>
            </a:r>
          </a:p>
        </p:txBody>
      </p:sp>
      <p:pic>
        <p:nvPicPr>
          <p:cNvPr id="10" name="Imagen 9">
            <a:extLst>
              <a:ext uri="{FF2B5EF4-FFF2-40B4-BE49-F238E27FC236}">
                <a16:creationId xmlns:a16="http://schemas.microsoft.com/office/drawing/2014/main" id="{9605A77B-2550-9643-8F85-1E1EECDFCF22}"/>
              </a:ext>
            </a:extLst>
          </p:cNvPr>
          <p:cNvPicPr>
            <a:picLocks noChangeAspect="1"/>
          </p:cNvPicPr>
          <p:nvPr/>
        </p:nvPicPr>
        <p:blipFill>
          <a:blip r:embed="rId4"/>
          <a:stretch>
            <a:fillRect/>
          </a:stretch>
        </p:blipFill>
        <p:spPr>
          <a:xfrm>
            <a:off x="8228693" y="3830864"/>
            <a:ext cx="3594100" cy="3594100"/>
          </a:xfrm>
          <a:prstGeom prst="rect">
            <a:avLst/>
          </a:prstGeom>
        </p:spPr>
      </p:pic>
      <p:cxnSp>
        <p:nvCxnSpPr>
          <p:cNvPr id="12" name="Conector recto 11">
            <a:extLst>
              <a:ext uri="{FF2B5EF4-FFF2-40B4-BE49-F238E27FC236}">
                <a16:creationId xmlns:a16="http://schemas.microsoft.com/office/drawing/2014/main" id="{8C647C13-3B0E-8243-B81E-3F181E9B3261}"/>
              </a:ext>
            </a:extLst>
          </p:cNvPr>
          <p:cNvCxnSpPr>
            <a:cxnSpLocks/>
          </p:cNvCxnSpPr>
          <p:nvPr/>
        </p:nvCxnSpPr>
        <p:spPr>
          <a:xfrm>
            <a:off x="1884147" y="2146768"/>
            <a:ext cx="0" cy="871854"/>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463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1355CB21-D2F6-154B-80A9-4460CD18780F}"/>
              </a:ext>
            </a:extLst>
          </p:cNvPr>
          <p:cNvSpPr/>
          <p:nvPr/>
        </p:nvSpPr>
        <p:spPr>
          <a:xfrm>
            <a:off x="998388" y="3446741"/>
            <a:ext cx="68282" cy="541060"/>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3" name="Imagen 2">
            <a:extLst>
              <a:ext uri="{FF2B5EF4-FFF2-40B4-BE49-F238E27FC236}">
                <a16:creationId xmlns:a16="http://schemas.microsoft.com/office/drawing/2014/main" id="{DAEF942A-23BA-834D-871A-2038A30F2FE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876"/>
            <a:ext cx="12192000" cy="2791676"/>
          </a:xfrm>
          <a:prstGeom prst="rect">
            <a:avLst/>
          </a:prstGeom>
        </p:spPr>
      </p:pic>
      <p:graphicFrame>
        <p:nvGraphicFramePr>
          <p:cNvPr id="11" name="Gráfico 10">
            <a:extLst>
              <a:ext uri="{FF2B5EF4-FFF2-40B4-BE49-F238E27FC236}">
                <a16:creationId xmlns:a16="http://schemas.microsoft.com/office/drawing/2014/main" id="{A6FB2C32-53DA-5C4D-BB27-A08FEEC42DFE}"/>
              </a:ext>
            </a:extLst>
          </p:cNvPr>
          <p:cNvGraphicFramePr>
            <a:graphicFrameLocks/>
          </p:cNvGraphicFramePr>
          <p:nvPr>
            <p:extLst>
              <p:ext uri="{D42A27DB-BD31-4B8C-83A1-F6EECF244321}">
                <p14:modId xmlns:p14="http://schemas.microsoft.com/office/powerpoint/2010/main" val="3378366956"/>
              </p:ext>
            </p:extLst>
          </p:nvPr>
        </p:nvGraphicFramePr>
        <p:xfrm>
          <a:off x="5068561" y="3161969"/>
          <a:ext cx="4204907" cy="3295651"/>
        </p:xfrm>
        <a:graphic>
          <a:graphicData uri="http://schemas.openxmlformats.org/drawingml/2006/chart">
            <c:chart xmlns:c="http://schemas.openxmlformats.org/drawingml/2006/chart" xmlns:r="http://schemas.openxmlformats.org/officeDocument/2006/relationships" r:id="rId3"/>
          </a:graphicData>
        </a:graphic>
      </p:graphicFrame>
      <p:sp>
        <p:nvSpPr>
          <p:cNvPr id="13" name="CuadroTexto 12">
            <a:extLst>
              <a:ext uri="{FF2B5EF4-FFF2-40B4-BE49-F238E27FC236}">
                <a16:creationId xmlns:a16="http://schemas.microsoft.com/office/drawing/2014/main" id="{FA9441A5-7348-0843-934A-7D279F83BFDB}"/>
              </a:ext>
            </a:extLst>
          </p:cNvPr>
          <p:cNvSpPr txBox="1"/>
          <p:nvPr/>
        </p:nvSpPr>
        <p:spPr>
          <a:xfrm>
            <a:off x="1179942" y="3238991"/>
            <a:ext cx="4466477" cy="800219"/>
          </a:xfrm>
          <a:prstGeom prst="rect">
            <a:avLst/>
          </a:prstGeom>
          <a:noFill/>
        </p:spPr>
        <p:txBody>
          <a:bodyPr wrap="square" rtlCol="0">
            <a:spAutoFit/>
          </a:bodyPr>
          <a:lstStyle/>
          <a:p>
            <a:pPr>
              <a:lnSpc>
                <a:spcPct val="150000"/>
              </a:lnSpc>
            </a:pPr>
            <a:r>
              <a:rPr lang="es-CL" sz="2000" b="1" dirty="0">
                <a:solidFill>
                  <a:schemeClr val="tx1">
                    <a:lumMod val="85000"/>
                    <a:lumOff val="15000"/>
                  </a:schemeClr>
                </a:solidFill>
                <a:latin typeface="Arial" panose="020B0604020202020204" pitchFamily="34" charset="0"/>
                <a:cs typeface="Arial" panose="020B0604020202020204" pitchFamily="34" charset="0"/>
              </a:rPr>
              <a:t>Gráficos de barra</a:t>
            </a:r>
          </a:p>
          <a:p>
            <a:r>
              <a:rPr lang="es-CL" sz="1600" dirty="0">
                <a:solidFill>
                  <a:schemeClr val="tx1">
                    <a:lumMod val="85000"/>
                    <a:lumOff val="15000"/>
                  </a:schemeClr>
                </a:solidFill>
                <a:latin typeface="Arial" panose="020B0604020202020204" pitchFamily="34" charset="0"/>
                <a:cs typeface="Arial" panose="020B0604020202020204" pitchFamily="34" charset="0"/>
              </a:rPr>
              <a:t>Bajada</a:t>
            </a:r>
          </a:p>
        </p:txBody>
      </p:sp>
      <p:sp>
        <p:nvSpPr>
          <p:cNvPr id="14" name="CuadroTexto 13">
            <a:extLst>
              <a:ext uri="{FF2B5EF4-FFF2-40B4-BE49-F238E27FC236}">
                <a16:creationId xmlns:a16="http://schemas.microsoft.com/office/drawing/2014/main" id="{D658E0FC-8208-E645-B9F6-9043E4FC4E03}"/>
              </a:ext>
            </a:extLst>
          </p:cNvPr>
          <p:cNvSpPr txBox="1"/>
          <p:nvPr/>
        </p:nvSpPr>
        <p:spPr>
          <a:xfrm>
            <a:off x="1188545" y="4402802"/>
            <a:ext cx="2536371" cy="1991379"/>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pic>
        <p:nvPicPr>
          <p:cNvPr id="12" name="Imagen 11">
            <a:extLst>
              <a:ext uri="{FF2B5EF4-FFF2-40B4-BE49-F238E27FC236}">
                <a16:creationId xmlns:a16="http://schemas.microsoft.com/office/drawing/2014/main" id="{59D211E9-24BB-254B-8245-26F51ABC6643}"/>
              </a:ext>
            </a:extLst>
          </p:cNvPr>
          <p:cNvPicPr>
            <a:picLocks noChangeAspect="1"/>
          </p:cNvPicPr>
          <p:nvPr/>
        </p:nvPicPr>
        <p:blipFill rotWithShape="1">
          <a:blip r:embed="rId4"/>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91438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uadroTexto 24">
            <a:extLst>
              <a:ext uri="{FF2B5EF4-FFF2-40B4-BE49-F238E27FC236}">
                <a16:creationId xmlns:a16="http://schemas.microsoft.com/office/drawing/2014/main" id="{FF2E313D-3067-7145-A711-07DA227013FA}"/>
              </a:ext>
            </a:extLst>
          </p:cNvPr>
          <p:cNvSpPr txBox="1"/>
          <p:nvPr/>
        </p:nvSpPr>
        <p:spPr>
          <a:xfrm>
            <a:off x="4174523" y="660848"/>
            <a:ext cx="3099230" cy="5546198"/>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Nunc viverra imperdiet enim. Fusce est. Vivamus a tellus.</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Pellentesque habitant morbi tristique senectus et netus et malesuada fames ac turpis egestas. Proin pharetra nonummy pede. Mauris et orci.</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8" name="CuadroTexto 27">
            <a:extLst>
              <a:ext uri="{FF2B5EF4-FFF2-40B4-BE49-F238E27FC236}">
                <a16:creationId xmlns:a16="http://schemas.microsoft.com/office/drawing/2014/main" id="{D91FE58A-49A5-4943-8659-A6F9225E86AB}"/>
              </a:ext>
            </a:extLst>
          </p:cNvPr>
          <p:cNvSpPr txBox="1"/>
          <p:nvPr/>
        </p:nvSpPr>
        <p:spPr>
          <a:xfrm>
            <a:off x="7878259" y="660848"/>
            <a:ext cx="3099230" cy="5546198"/>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Nunc viverra imperdiet enim. Fusce est. Vivamus a tellus.</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Pellentesque habitant morbi tristique senectus et netus et malesuada fames ac turpis egestas. Proin pharetra nonummy pede. Mauris et orci.</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33" name="Grupo 32">
            <a:extLst>
              <a:ext uri="{FF2B5EF4-FFF2-40B4-BE49-F238E27FC236}">
                <a16:creationId xmlns:a16="http://schemas.microsoft.com/office/drawing/2014/main" id="{78F6EC27-C1B5-CD46-998C-32A3F070C535}"/>
              </a:ext>
            </a:extLst>
          </p:cNvPr>
          <p:cNvGrpSpPr/>
          <p:nvPr/>
        </p:nvGrpSpPr>
        <p:grpSpPr>
          <a:xfrm>
            <a:off x="998388" y="546920"/>
            <a:ext cx="2023371" cy="769441"/>
            <a:chOff x="5590453" y="2788800"/>
            <a:chExt cx="2023371" cy="769440"/>
          </a:xfrm>
        </p:grpSpPr>
        <p:sp>
          <p:nvSpPr>
            <p:cNvPr id="34" name="Rectángulo 33">
              <a:extLst>
                <a:ext uri="{FF2B5EF4-FFF2-40B4-BE49-F238E27FC236}">
                  <a16:creationId xmlns:a16="http://schemas.microsoft.com/office/drawing/2014/main" id="{917F4ECF-2C63-A643-B9CB-44F6C56B6BAE}"/>
                </a:ext>
              </a:extLst>
            </p:cNvPr>
            <p:cNvSpPr/>
            <p:nvPr/>
          </p:nvSpPr>
          <p:spPr>
            <a:xfrm>
              <a:off x="5590453" y="2996550"/>
              <a:ext cx="68282" cy="541059"/>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5" name="CuadroTexto 34">
              <a:extLst>
                <a:ext uri="{FF2B5EF4-FFF2-40B4-BE49-F238E27FC236}">
                  <a16:creationId xmlns:a16="http://schemas.microsoft.com/office/drawing/2014/main" id="{B09C8A5D-3318-0F4C-B450-6063D73ABE2C}"/>
                </a:ext>
              </a:extLst>
            </p:cNvPr>
            <p:cNvSpPr txBox="1"/>
            <p:nvPr/>
          </p:nvSpPr>
          <p:spPr>
            <a:xfrm>
              <a:off x="5772008" y="2788800"/>
              <a:ext cx="1841816" cy="769440"/>
            </a:xfrm>
            <a:prstGeom prst="rect">
              <a:avLst/>
            </a:prstGeom>
            <a:noFill/>
          </p:spPr>
          <p:txBody>
            <a:bodyPr wrap="square" rtlCol="0">
              <a:spAutoFit/>
            </a:bodyPr>
            <a:lstStyle/>
            <a:p>
              <a:pPr>
                <a:lnSpc>
                  <a:spcPct val="150000"/>
                </a:lnSpc>
              </a:pPr>
              <a:r>
                <a:rPr lang="es-CL" sz="2000" b="1" dirty="0">
                  <a:solidFill>
                    <a:schemeClr val="tx1">
                      <a:lumMod val="85000"/>
                      <a:lumOff val="15000"/>
                    </a:schemeClr>
                  </a:solidFill>
                  <a:latin typeface="Arial" panose="020B0604020202020204" pitchFamily="34" charset="0"/>
                  <a:cs typeface="Arial" panose="020B0604020202020204" pitchFamily="34" charset="0"/>
                </a:rPr>
                <a:t>Texto</a:t>
              </a:r>
            </a:p>
            <a:p>
              <a:r>
                <a:rPr lang="es-CL" sz="1400" dirty="0">
                  <a:solidFill>
                    <a:schemeClr val="tx1">
                      <a:lumMod val="85000"/>
                      <a:lumOff val="15000"/>
                    </a:schemeClr>
                  </a:solidFill>
                  <a:latin typeface="Arial" panose="020B0604020202020204" pitchFamily="34" charset="0"/>
                  <a:cs typeface="Arial" panose="020B0604020202020204" pitchFamily="34" charset="0"/>
                </a:rPr>
                <a:t>Texto</a:t>
              </a:r>
            </a:p>
          </p:txBody>
        </p:sp>
      </p:grpSp>
      <p:pic>
        <p:nvPicPr>
          <p:cNvPr id="9" name="Imagen 8">
            <a:extLst>
              <a:ext uri="{FF2B5EF4-FFF2-40B4-BE49-F238E27FC236}">
                <a16:creationId xmlns:a16="http://schemas.microsoft.com/office/drawing/2014/main" id="{912C1B6B-777C-8B42-ABCC-11AE29337F87}"/>
              </a:ext>
            </a:extLst>
          </p:cNvPr>
          <p:cNvPicPr>
            <a:picLocks noChangeAspect="1"/>
          </p:cNvPicPr>
          <p:nvPr/>
        </p:nvPicPr>
        <p:blipFill rotWithShape="1">
          <a:blip r:embed="rId2"/>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4035785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B7F7F509-8BBF-F245-AC70-CA19D0F8AF45}"/>
              </a:ext>
            </a:extLst>
          </p:cNvPr>
          <p:cNvGrpSpPr/>
          <p:nvPr/>
        </p:nvGrpSpPr>
        <p:grpSpPr>
          <a:xfrm>
            <a:off x="1030286" y="783171"/>
            <a:ext cx="3703717" cy="800219"/>
            <a:chOff x="5590453" y="2788800"/>
            <a:chExt cx="3703717" cy="800218"/>
          </a:xfrm>
        </p:grpSpPr>
        <p:sp>
          <p:nvSpPr>
            <p:cNvPr id="9" name="Rectángulo 8">
              <a:extLst>
                <a:ext uri="{FF2B5EF4-FFF2-40B4-BE49-F238E27FC236}">
                  <a16:creationId xmlns:a16="http://schemas.microsoft.com/office/drawing/2014/main" id="{1355CB21-D2F6-154B-80A9-4460CD18780F}"/>
                </a:ext>
              </a:extLst>
            </p:cNvPr>
            <p:cNvSpPr/>
            <p:nvPr/>
          </p:nvSpPr>
          <p:spPr>
            <a:xfrm>
              <a:off x="5590453" y="2996550"/>
              <a:ext cx="68282" cy="541059"/>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CuadroTexto 9">
              <a:extLst>
                <a:ext uri="{FF2B5EF4-FFF2-40B4-BE49-F238E27FC236}">
                  <a16:creationId xmlns:a16="http://schemas.microsoft.com/office/drawing/2014/main" id="{F22EB340-C392-5E41-AB39-6488EE321508}"/>
                </a:ext>
              </a:extLst>
            </p:cNvPr>
            <p:cNvSpPr txBox="1"/>
            <p:nvPr/>
          </p:nvSpPr>
          <p:spPr>
            <a:xfrm>
              <a:off x="5772008" y="2788800"/>
              <a:ext cx="3522162" cy="800218"/>
            </a:xfrm>
            <a:prstGeom prst="rect">
              <a:avLst/>
            </a:prstGeom>
            <a:noFill/>
          </p:spPr>
          <p:txBody>
            <a:bodyPr wrap="square" rtlCol="0">
              <a:spAutoFit/>
            </a:bodyPr>
            <a:lstStyle/>
            <a:p>
              <a:pPr>
                <a:lnSpc>
                  <a:spcPct val="150000"/>
                </a:lnSpc>
              </a:pPr>
              <a:r>
                <a:rPr lang="es-CL" sz="2000" b="1" dirty="0">
                  <a:solidFill>
                    <a:schemeClr val="tx1">
                      <a:lumMod val="85000"/>
                      <a:lumOff val="15000"/>
                    </a:schemeClr>
                  </a:solidFill>
                  <a:latin typeface="Arial" panose="020B0604020202020204" pitchFamily="34" charset="0"/>
                  <a:cs typeface="Arial" panose="020B0604020202020204" pitchFamily="34" charset="0"/>
                </a:rPr>
                <a:t>Proceso</a:t>
              </a:r>
            </a:p>
            <a:p>
              <a:r>
                <a:rPr lang="es-CL" sz="1600" dirty="0">
                  <a:solidFill>
                    <a:schemeClr val="tx1">
                      <a:lumMod val="85000"/>
                      <a:lumOff val="15000"/>
                    </a:schemeClr>
                  </a:solidFill>
                  <a:latin typeface="Arial" panose="020B0604020202020204" pitchFamily="34" charset="0"/>
                  <a:cs typeface="Arial" panose="020B0604020202020204" pitchFamily="34" charset="0"/>
                </a:rPr>
                <a:t>Bajada</a:t>
              </a:r>
            </a:p>
          </p:txBody>
        </p:sp>
      </p:grpSp>
      <p:sp>
        <p:nvSpPr>
          <p:cNvPr id="25" name="CuadroTexto 24">
            <a:extLst>
              <a:ext uri="{FF2B5EF4-FFF2-40B4-BE49-F238E27FC236}">
                <a16:creationId xmlns:a16="http://schemas.microsoft.com/office/drawing/2014/main" id="{FF2E313D-3067-7145-A711-07DA227013FA}"/>
              </a:ext>
            </a:extLst>
          </p:cNvPr>
          <p:cNvSpPr txBox="1"/>
          <p:nvPr/>
        </p:nvSpPr>
        <p:spPr>
          <a:xfrm>
            <a:off x="1188545" y="1910222"/>
            <a:ext cx="2536371" cy="1991379"/>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pic>
        <p:nvPicPr>
          <p:cNvPr id="30" name="Imagen 29">
            <a:extLst>
              <a:ext uri="{FF2B5EF4-FFF2-40B4-BE49-F238E27FC236}">
                <a16:creationId xmlns:a16="http://schemas.microsoft.com/office/drawing/2014/main" id="{DEB4F7F0-290B-8446-936E-D4DDFBF3FF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29372" y="815211"/>
            <a:ext cx="222606" cy="349809"/>
          </a:xfrm>
          <a:prstGeom prst="rect">
            <a:avLst/>
          </a:prstGeom>
        </p:spPr>
      </p:pic>
      <p:pic>
        <p:nvPicPr>
          <p:cNvPr id="19" name="Imagen 18" descr="ICONO 1.jpg">
            <a:extLst>
              <a:ext uri="{FF2B5EF4-FFF2-40B4-BE49-F238E27FC236}">
                <a16:creationId xmlns:a16="http://schemas.microsoft.com/office/drawing/2014/main" id="{597F9574-497F-3242-8E47-4E81239220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928546" y="894405"/>
            <a:ext cx="541229" cy="541229"/>
          </a:xfrm>
          <a:prstGeom prst="rect">
            <a:avLst/>
          </a:prstGeom>
        </p:spPr>
      </p:pic>
      <p:pic>
        <p:nvPicPr>
          <p:cNvPr id="20" name="Imagen 19" descr="ICONO 2.jpg">
            <a:extLst>
              <a:ext uri="{FF2B5EF4-FFF2-40B4-BE49-F238E27FC236}">
                <a16:creationId xmlns:a16="http://schemas.microsoft.com/office/drawing/2014/main" id="{91676E1F-31A4-9149-A68F-55B8C11599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4928545" y="2891659"/>
            <a:ext cx="541229" cy="541229"/>
          </a:xfrm>
          <a:prstGeom prst="rect">
            <a:avLst/>
          </a:prstGeom>
        </p:spPr>
      </p:pic>
      <p:pic>
        <p:nvPicPr>
          <p:cNvPr id="21" name="Imagen 20" descr="ICONO 3.jpg">
            <a:extLst>
              <a:ext uri="{FF2B5EF4-FFF2-40B4-BE49-F238E27FC236}">
                <a16:creationId xmlns:a16="http://schemas.microsoft.com/office/drawing/2014/main" id="{A68A7689-90A4-D348-BC8E-15AC86B1260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4928545" y="4888914"/>
            <a:ext cx="541229" cy="541229"/>
          </a:xfrm>
          <a:prstGeom prst="rect">
            <a:avLst/>
          </a:prstGeom>
        </p:spPr>
      </p:pic>
      <p:sp>
        <p:nvSpPr>
          <p:cNvPr id="22" name="CuadroTexto 21">
            <a:extLst>
              <a:ext uri="{FF2B5EF4-FFF2-40B4-BE49-F238E27FC236}">
                <a16:creationId xmlns:a16="http://schemas.microsoft.com/office/drawing/2014/main" id="{436F748B-1C62-B641-A307-335EB9DE928F}"/>
              </a:ext>
            </a:extLst>
          </p:cNvPr>
          <p:cNvSpPr txBox="1"/>
          <p:nvPr/>
        </p:nvSpPr>
        <p:spPr>
          <a:xfrm>
            <a:off x="5684645" y="783171"/>
            <a:ext cx="4206841" cy="1668214"/>
          </a:xfrm>
          <a:prstGeom prst="rect">
            <a:avLst/>
          </a:prstGeom>
          <a:noFill/>
        </p:spPr>
        <p:txBody>
          <a:bodyPr wrap="square" rtlCol="0">
            <a:spAutoFit/>
          </a:bodyPr>
          <a:lstStyle/>
          <a:p>
            <a:pPr>
              <a:lnSpc>
                <a:spcPct val="150000"/>
              </a:lnSpc>
            </a:pPr>
            <a:r>
              <a:rPr lang="es-CL" sz="1400" b="1" dirty="0">
                <a:solidFill>
                  <a:schemeClr val="tx1">
                    <a:lumMod val="85000"/>
                    <a:lumOff val="15000"/>
                  </a:schemeClr>
                </a:solidFill>
                <a:latin typeface="Arial" panose="020B0604020202020204" pitchFamily="34" charset="0"/>
                <a:cs typeface="Arial" panose="020B0604020202020204" pitchFamily="34" charset="0"/>
              </a:rPr>
              <a:t>Lorem ipsum dolor sit amet, consectetuer</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23" name="CuadroTexto 22">
            <a:extLst>
              <a:ext uri="{FF2B5EF4-FFF2-40B4-BE49-F238E27FC236}">
                <a16:creationId xmlns:a16="http://schemas.microsoft.com/office/drawing/2014/main" id="{82933262-C8BE-7F4D-9CA1-A972B952AA63}"/>
              </a:ext>
            </a:extLst>
          </p:cNvPr>
          <p:cNvSpPr txBox="1"/>
          <p:nvPr/>
        </p:nvSpPr>
        <p:spPr>
          <a:xfrm>
            <a:off x="5684645" y="2771459"/>
            <a:ext cx="4206841" cy="1668214"/>
          </a:xfrm>
          <a:prstGeom prst="rect">
            <a:avLst/>
          </a:prstGeom>
          <a:noFill/>
        </p:spPr>
        <p:txBody>
          <a:bodyPr wrap="square" rtlCol="0">
            <a:spAutoFit/>
          </a:bodyPr>
          <a:lstStyle/>
          <a:p>
            <a:pPr>
              <a:lnSpc>
                <a:spcPct val="150000"/>
              </a:lnSpc>
            </a:pPr>
            <a:r>
              <a:rPr lang="es-CL" sz="1400" b="1" dirty="0">
                <a:solidFill>
                  <a:schemeClr val="tx1">
                    <a:lumMod val="85000"/>
                    <a:lumOff val="15000"/>
                  </a:schemeClr>
                </a:solidFill>
                <a:latin typeface="Arial" panose="020B0604020202020204" pitchFamily="34" charset="0"/>
                <a:cs typeface="Arial" panose="020B0604020202020204" pitchFamily="34" charset="0"/>
              </a:rPr>
              <a:t>Lorem ipsum dolor sit amet, consectetuer</a:t>
            </a:r>
            <a:r>
              <a:rPr lang="es-CL" sz="1400" dirty="0">
                <a:solidFill>
                  <a:schemeClr val="tx1">
                    <a:lumMod val="85000"/>
                    <a:lumOff val="15000"/>
                  </a:schemeClr>
                </a:solidFill>
                <a:latin typeface="Arial" panose="020B0604020202020204" pitchFamily="34" charset="0"/>
                <a:cs typeface="Arial" panose="020B0604020202020204" pitchFamily="34" charset="0"/>
              </a:rPr>
              <a:t> </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adipiscing elit. Maecenas porttitor congue massa. Fusce posuere, magna sed</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24" name="CuadroTexto 23">
            <a:extLst>
              <a:ext uri="{FF2B5EF4-FFF2-40B4-BE49-F238E27FC236}">
                <a16:creationId xmlns:a16="http://schemas.microsoft.com/office/drawing/2014/main" id="{B8F1B58A-A0FE-BC46-9F69-D8E85B15B36E}"/>
              </a:ext>
            </a:extLst>
          </p:cNvPr>
          <p:cNvSpPr txBox="1"/>
          <p:nvPr/>
        </p:nvSpPr>
        <p:spPr>
          <a:xfrm>
            <a:off x="5684645" y="4770380"/>
            <a:ext cx="4206841" cy="1668214"/>
          </a:xfrm>
          <a:prstGeom prst="rect">
            <a:avLst/>
          </a:prstGeom>
          <a:noFill/>
        </p:spPr>
        <p:txBody>
          <a:bodyPr wrap="square" rtlCol="0">
            <a:spAutoFit/>
          </a:bodyPr>
          <a:lstStyle/>
          <a:p>
            <a:pPr>
              <a:lnSpc>
                <a:spcPct val="150000"/>
              </a:lnSpc>
            </a:pPr>
            <a:r>
              <a:rPr lang="es-CL" sz="1400" b="1" dirty="0">
                <a:solidFill>
                  <a:schemeClr val="tx1">
                    <a:lumMod val="85000"/>
                    <a:lumOff val="15000"/>
                  </a:schemeClr>
                </a:solidFill>
                <a:latin typeface="Arial" panose="020B0604020202020204" pitchFamily="34" charset="0"/>
                <a:cs typeface="Arial" panose="020B0604020202020204" pitchFamily="34" charset="0"/>
              </a:rPr>
              <a:t>Lorem ipsum dolor sit amet, consectetuer</a:t>
            </a:r>
            <a:r>
              <a:rPr lang="es-CL" sz="1400" dirty="0">
                <a:solidFill>
                  <a:schemeClr val="tx1">
                    <a:lumMod val="85000"/>
                    <a:lumOff val="15000"/>
                  </a:schemeClr>
                </a:solidFill>
                <a:latin typeface="Arial" panose="020B0604020202020204" pitchFamily="34" charset="0"/>
                <a:cs typeface="Arial" panose="020B0604020202020204" pitchFamily="34" charset="0"/>
              </a:rPr>
              <a:t> </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pic>
        <p:nvPicPr>
          <p:cNvPr id="15" name="Imagen 14">
            <a:extLst>
              <a:ext uri="{FF2B5EF4-FFF2-40B4-BE49-F238E27FC236}">
                <a16:creationId xmlns:a16="http://schemas.microsoft.com/office/drawing/2014/main" id="{12FC5EA7-FF6F-EF45-9352-2926E51006DD}"/>
              </a:ext>
            </a:extLst>
          </p:cNvPr>
          <p:cNvPicPr>
            <a:picLocks noChangeAspect="1"/>
          </p:cNvPicPr>
          <p:nvPr/>
        </p:nvPicPr>
        <p:blipFill rotWithShape="1">
          <a:blip r:embed="rId6"/>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240886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F111349-ACC7-9446-8783-C5A347B1DA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6" name="Rectángulo 5">
            <a:extLst>
              <a:ext uri="{FF2B5EF4-FFF2-40B4-BE49-F238E27FC236}">
                <a16:creationId xmlns:a16="http://schemas.microsoft.com/office/drawing/2014/main" id="{A5607403-515C-1847-988F-AB5EEC7A2EEC}"/>
              </a:ext>
            </a:extLst>
          </p:cNvPr>
          <p:cNvSpPr/>
          <p:nvPr/>
        </p:nvSpPr>
        <p:spPr>
          <a:xfrm>
            <a:off x="5734050" y="-289729"/>
            <a:ext cx="6457950" cy="7147729"/>
          </a:xfrm>
          <a:prstGeom prst="rect">
            <a:avLst/>
          </a:prstGeom>
          <a:solidFill>
            <a:schemeClr val="tx1">
              <a:lumMod val="85000"/>
              <a:lumOff val="1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7" name="Grupo 6">
            <a:extLst>
              <a:ext uri="{FF2B5EF4-FFF2-40B4-BE49-F238E27FC236}">
                <a16:creationId xmlns:a16="http://schemas.microsoft.com/office/drawing/2014/main" id="{15CEB944-55D6-504D-8F03-EDBA906EF3C5}"/>
              </a:ext>
            </a:extLst>
          </p:cNvPr>
          <p:cNvGrpSpPr/>
          <p:nvPr/>
        </p:nvGrpSpPr>
        <p:grpSpPr>
          <a:xfrm>
            <a:off x="6096000" y="1002263"/>
            <a:ext cx="4038346" cy="707886"/>
            <a:chOff x="5590453" y="2913137"/>
            <a:chExt cx="4038346" cy="707885"/>
          </a:xfrm>
        </p:grpSpPr>
        <p:sp>
          <p:nvSpPr>
            <p:cNvPr id="8" name="Rectángulo 7">
              <a:extLst>
                <a:ext uri="{FF2B5EF4-FFF2-40B4-BE49-F238E27FC236}">
                  <a16:creationId xmlns:a16="http://schemas.microsoft.com/office/drawing/2014/main" id="{443F434D-2926-D54F-ACCB-C2AEF1032E99}"/>
                </a:ext>
              </a:extLst>
            </p:cNvPr>
            <p:cNvSpPr/>
            <p:nvPr/>
          </p:nvSpPr>
          <p:spPr>
            <a:xfrm>
              <a:off x="5590453" y="2996550"/>
              <a:ext cx="68282" cy="541059"/>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9" name="CuadroTexto 8">
              <a:extLst>
                <a:ext uri="{FF2B5EF4-FFF2-40B4-BE49-F238E27FC236}">
                  <a16:creationId xmlns:a16="http://schemas.microsoft.com/office/drawing/2014/main" id="{B8012841-43C8-6244-8C7D-438F1B65D24B}"/>
                </a:ext>
              </a:extLst>
            </p:cNvPr>
            <p:cNvSpPr txBox="1"/>
            <p:nvPr/>
          </p:nvSpPr>
          <p:spPr>
            <a:xfrm>
              <a:off x="5780611" y="2913137"/>
              <a:ext cx="3848188" cy="707885"/>
            </a:xfrm>
            <a:prstGeom prst="rect">
              <a:avLst/>
            </a:prstGeom>
            <a:noFill/>
          </p:spPr>
          <p:txBody>
            <a:bodyPr wrap="square" rtlCol="0">
              <a:spAutoFit/>
            </a:bodyPr>
            <a:lstStyle/>
            <a:p>
              <a:r>
                <a:rPr lang="es-CL" sz="2400" b="1" dirty="0">
                  <a:solidFill>
                    <a:schemeClr val="bg1"/>
                  </a:solidFill>
                  <a:latin typeface="Arial" panose="020B0604020202020204" pitchFamily="34" charset="0"/>
                  <a:cs typeface="Arial" panose="020B0604020202020204" pitchFamily="34" charset="0"/>
                </a:rPr>
                <a:t>Info importante adicional</a:t>
              </a:r>
            </a:p>
            <a:p>
              <a:r>
                <a:rPr lang="es-CL" sz="1600" dirty="0">
                  <a:solidFill>
                    <a:schemeClr val="bg1"/>
                  </a:solidFill>
                  <a:latin typeface="Arial" panose="020B0604020202020204" pitchFamily="34" charset="0"/>
                  <a:cs typeface="Arial" panose="020B0604020202020204" pitchFamily="34" charset="0"/>
                </a:rPr>
                <a:t>Bajada</a:t>
              </a:r>
            </a:p>
          </p:txBody>
        </p:sp>
      </p:grpSp>
      <p:sp>
        <p:nvSpPr>
          <p:cNvPr id="10" name="CuadroTexto 9">
            <a:extLst>
              <a:ext uri="{FF2B5EF4-FFF2-40B4-BE49-F238E27FC236}">
                <a16:creationId xmlns:a16="http://schemas.microsoft.com/office/drawing/2014/main" id="{52102392-8772-4D4F-B29B-2AF47DF10757}"/>
              </a:ext>
            </a:extLst>
          </p:cNvPr>
          <p:cNvSpPr txBox="1"/>
          <p:nvPr/>
        </p:nvSpPr>
        <p:spPr>
          <a:xfrm>
            <a:off x="6286158" y="2482042"/>
            <a:ext cx="4178642" cy="4490075"/>
          </a:xfrm>
          <a:prstGeom prst="rect">
            <a:avLst/>
          </a:prstGeom>
          <a:noFill/>
        </p:spPr>
        <p:txBody>
          <a:bodyPr wrap="square" rtlCol="0">
            <a:spAutoFit/>
          </a:bodyPr>
          <a:lstStyle/>
          <a:p>
            <a:pPr algn="just">
              <a:lnSpc>
                <a:spcPct val="150000"/>
              </a:lnSpc>
            </a:pPr>
            <a:r>
              <a:rPr lang="es-CL" sz="1400" dirty="0">
                <a:solidFill>
                  <a:schemeClr val="bg1"/>
                </a:solidFill>
                <a:latin typeface="Arial" panose="020B060402020202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algn="just">
              <a:lnSpc>
                <a:spcPct val="150000"/>
              </a:lnSpc>
            </a:pPr>
            <a:endParaRPr lang="es-CL" sz="1400" dirty="0">
              <a:solidFill>
                <a:schemeClr val="bg1"/>
              </a:solidFill>
              <a:latin typeface="Arial" panose="020B0604020202020204" pitchFamily="34" charset="0"/>
              <a:cs typeface="Arial" panose="020B0604020202020204" pitchFamily="34" charset="0"/>
            </a:endParaRPr>
          </a:p>
          <a:p>
            <a:pPr algn="just">
              <a:lnSpc>
                <a:spcPct val="150000"/>
              </a:lnSpc>
            </a:pPr>
            <a:r>
              <a:rPr lang="es-CL" sz="1400" dirty="0">
                <a:solidFill>
                  <a:schemeClr val="bg1"/>
                </a:solidFill>
                <a:latin typeface="Arial" panose="020B0604020202020204" pitchFamily="34" charset="0"/>
                <a:cs typeface="Arial" panose="020B0604020202020204" pitchFamily="34" charset="0"/>
              </a:rPr>
              <a:t>Nunc viverra imperdiet enim. Fusce est. Vivamus a tellus.</a:t>
            </a:r>
          </a:p>
          <a:p>
            <a:pPr algn="just">
              <a:lnSpc>
                <a:spcPct val="150000"/>
              </a:lnSpc>
            </a:pPr>
            <a:endParaRPr lang="es-CL" sz="1400" dirty="0">
              <a:solidFill>
                <a:schemeClr val="bg1"/>
              </a:solidFill>
              <a:latin typeface="Arial" panose="020B0604020202020204" pitchFamily="34" charset="0"/>
              <a:cs typeface="Arial" panose="020B0604020202020204" pitchFamily="34" charset="0"/>
            </a:endParaRPr>
          </a:p>
          <a:p>
            <a:pPr algn="just">
              <a:lnSpc>
                <a:spcPct val="150000"/>
              </a:lnSpc>
            </a:pPr>
            <a:r>
              <a:rPr lang="es-CL" sz="1400" dirty="0">
                <a:solidFill>
                  <a:schemeClr val="bg1"/>
                </a:solidFill>
                <a:latin typeface="Arial" panose="020B0604020202020204" pitchFamily="34" charset="0"/>
                <a:cs typeface="Arial" panose="020B0604020202020204" pitchFamily="34" charset="0"/>
              </a:rPr>
              <a:t>Pellentesque habitant morbi tristique senectus et netus et malesuada fames ac turpis egestas. Proin pharetra nonummy pede. Mauris et orci.</a:t>
            </a:r>
          </a:p>
          <a:p>
            <a:pPr algn="just">
              <a:lnSpc>
                <a:spcPct val="150000"/>
              </a:lnSpc>
            </a:pPr>
            <a:endParaRPr lang="es-CL" sz="1200" dirty="0">
              <a:solidFill>
                <a:schemeClr val="bg1"/>
              </a:solidFill>
              <a:latin typeface="Arial" panose="020B0604020202020204" pitchFamily="34" charset="0"/>
              <a:cs typeface="Arial" panose="020B0604020202020204" pitchFamily="34" charset="0"/>
            </a:endParaRPr>
          </a:p>
          <a:p>
            <a:pPr algn="just">
              <a:lnSpc>
                <a:spcPct val="150000"/>
              </a:lnSpc>
            </a:pPr>
            <a:r>
              <a:rPr lang="es-CL" sz="12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63810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8F9258C-D707-C34E-8FE0-A3A1BB3D4AE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82879"/>
            <a:ext cx="4480560" cy="7040880"/>
          </a:xfrm>
          <a:prstGeom prst="rect">
            <a:avLst/>
          </a:prstGeom>
        </p:spPr>
      </p:pic>
      <p:pic>
        <p:nvPicPr>
          <p:cNvPr id="12" name="Imagen 11" descr="ICONO 1.jpg">
            <a:extLst>
              <a:ext uri="{FF2B5EF4-FFF2-40B4-BE49-F238E27FC236}">
                <a16:creationId xmlns:a16="http://schemas.microsoft.com/office/drawing/2014/main" id="{977AF69D-34A2-DC49-ADE6-540C1AFD0D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928546" y="894405"/>
            <a:ext cx="541229" cy="541229"/>
          </a:xfrm>
          <a:prstGeom prst="rect">
            <a:avLst/>
          </a:prstGeom>
        </p:spPr>
      </p:pic>
      <p:pic>
        <p:nvPicPr>
          <p:cNvPr id="13" name="Imagen 12" descr="ICONO 2.jpg">
            <a:extLst>
              <a:ext uri="{FF2B5EF4-FFF2-40B4-BE49-F238E27FC236}">
                <a16:creationId xmlns:a16="http://schemas.microsoft.com/office/drawing/2014/main" id="{47B53816-8B90-DE48-8169-FD9BF40545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4928545" y="2891659"/>
            <a:ext cx="541229" cy="541229"/>
          </a:xfrm>
          <a:prstGeom prst="rect">
            <a:avLst/>
          </a:prstGeom>
        </p:spPr>
      </p:pic>
      <p:pic>
        <p:nvPicPr>
          <p:cNvPr id="14" name="Imagen 13" descr="ICONO 3.jpg">
            <a:extLst>
              <a:ext uri="{FF2B5EF4-FFF2-40B4-BE49-F238E27FC236}">
                <a16:creationId xmlns:a16="http://schemas.microsoft.com/office/drawing/2014/main" id="{0C7C5A38-AD5F-C348-9C59-DB0AA735505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4928545" y="4888914"/>
            <a:ext cx="541229" cy="541229"/>
          </a:xfrm>
          <a:prstGeom prst="rect">
            <a:avLst/>
          </a:prstGeom>
        </p:spPr>
      </p:pic>
      <p:sp>
        <p:nvSpPr>
          <p:cNvPr id="15" name="CuadroTexto 14">
            <a:extLst>
              <a:ext uri="{FF2B5EF4-FFF2-40B4-BE49-F238E27FC236}">
                <a16:creationId xmlns:a16="http://schemas.microsoft.com/office/drawing/2014/main" id="{94DA7A72-4ECB-4F41-A13A-AED86EFC7804}"/>
              </a:ext>
            </a:extLst>
          </p:cNvPr>
          <p:cNvSpPr txBox="1"/>
          <p:nvPr/>
        </p:nvSpPr>
        <p:spPr>
          <a:xfrm>
            <a:off x="5684645" y="783171"/>
            <a:ext cx="4250384" cy="1668214"/>
          </a:xfrm>
          <a:prstGeom prst="rect">
            <a:avLst/>
          </a:prstGeom>
          <a:noFill/>
        </p:spPr>
        <p:txBody>
          <a:bodyPr wrap="square" rtlCol="0">
            <a:spAutoFit/>
          </a:bodyPr>
          <a:lstStyle/>
          <a:p>
            <a:pPr>
              <a:lnSpc>
                <a:spcPct val="150000"/>
              </a:lnSpc>
            </a:pPr>
            <a:r>
              <a:rPr lang="es-CL" sz="1400" b="1" dirty="0">
                <a:solidFill>
                  <a:schemeClr val="tx1">
                    <a:lumMod val="85000"/>
                    <a:lumOff val="15000"/>
                  </a:schemeClr>
                </a:solidFill>
                <a:latin typeface="Arial" panose="020B0604020202020204" pitchFamily="34" charset="0"/>
                <a:cs typeface="Arial" panose="020B0604020202020204" pitchFamily="34" charset="0"/>
              </a:rPr>
              <a:t>Lorem ipsum dolor sit amet, consectetuer</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16" name="CuadroTexto 15">
            <a:extLst>
              <a:ext uri="{FF2B5EF4-FFF2-40B4-BE49-F238E27FC236}">
                <a16:creationId xmlns:a16="http://schemas.microsoft.com/office/drawing/2014/main" id="{F32F5DF7-6846-6242-AA0E-165A988106FD}"/>
              </a:ext>
            </a:extLst>
          </p:cNvPr>
          <p:cNvSpPr txBox="1"/>
          <p:nvPr/>
        </p:nvSpPr>
        <p:spPr>
          <a:xfrm>
            <a:off x="5684645" y="2771459"/>
            <a:ext cx="4250384" cy="1668214"/>
          </a:xfrm>
          <a:prstGeom prst="rect">
            <a:avLst/>
          </a:prstGeom>
          <a:noFill/>
        </p:spPr>
        <p:txBody>
          <a:bodyPr wrap="square" rtlCol="0">
            <a:spAutoFit/>
          </a:bodyPr>
          <a:lstStyle/>
          <a:p>
            <a:pPr>
              <a:lnSpc>
                <a:spcPct val="150000"/>
              </a:lnSpc>
            </a:pPr>
            <a:r>
              <a:rPr lang="es-CL" sz="1400" b="1" dirty="0">
                <a:solidFill>
                  <a:schemeClr val="tx1">
                    <a:lumMod val="85000"/>
                    <a:lumOff val="15000"/>
                  </a:schemeClr>
                </a:solidFill>
                <a:latin typeface="Arial" panose="020B0604020202020204" pitchFamily="34" charset="0"/>
                <a:cs typeface="Arial" panose="020B0604020202020204" pitchFamily="34" charset="0"/>
              </a:rPr>
              <a:t>Lorem ipsum dolor sit amet, consectetuer</a:t>
            </a:r>
            <a:r>
              <a:rPr lang="es-CL" sz="1400" dirty="0">
                <a:solidFill>
                  <a:schemeClr val="tx1">
                    <a:lumMod val="85000"/>
                    <a:lumOff val="15000"/>
                  </a:schemeClr>
                </a:solidFill>
                <a:latin typeface="Arial" panose="020B0604020202020204" pitchFamily="34" charset="0"/>
                <a:cs typeface="Arial" panose="020B0604020202020204" pitchFamily="34" charset="0"/>
              </a:rPr>
              <a:t> </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adipiscing elit. Maecenas porttitor congue massa. Fusce posuere, magna sed</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17" name="CuadroTexto 16">
            <a:extLst>
              <a:ext uri="{FF2B5EF4-FFF2-40B4-BE49-F238E27FC236}">
                <a16:creationId xmlns:a16="http://schemas.microsoft.com/office/drawing/2014/main" id="{62371850-0BD4-CB4D-A9AF-3EEDDBCD9F05}"/>
              </a:ext>
            </a:extLst>
          </p:cNvPr>
          <p:cNvSpPr txBox="1"/>
          <p:nvPr/>
        </p:nvSpPr>
        <p:spPr>
          <a:xfrm>
            <a:off x="5684645" y="4770380"/>
            <a:ext cx="4250384" cy="1668214"/>
          </a:xfrm>
          <a:prstGeom prst="rect">
            <a:avLst/>
          </a:prstGeom>
          <a:noFill/>
        </p:spPr>
        <p:txBody>
          <a:bodyPr wrap="square" rtlCol="0">
            <a:spAutoFit/>
          </a:bodyPr>
          <a:lstStyle/>
          <a:p>
            <a:pPr>
              <a:lnSpc>
                <a:spcPct val="150000"/>
              </a:lnSpc>
            </a:pPr>
            <a:r>
              <a:rPr lang="es-CL" sz="1400" b="1" dirty="0">
                <a:solidFill>
                  <a:schemeClr val="tx1">
                    <a:lumMod val="85000"/>
                    <a:lumOff val="15000"/>
                  </a:schemeClr>
                </a:solidFill>
                <a:latin typeface="Arial" panose="020B0604020202020204" pitchFamily="34" charset="0"/>
                <a:cs typeface="Arial" panose="020B0604020202020204" pitchFamily="34" charset="0"/>
              </a:rPr>
              <a:t>Lorem ipsum dolor sit amet, consectetuer</a:t>
            </a:r>
            <a:r>
              <a:rPr lang="es-CL" sz="1400" dirty="0">
                <a:solidFill>
                  <a:schemeClr val="tx1">
                    <a:lumMod val="85000"/>
                    <a:lumOff val="15000"/>
                  </a:schemeClr>
                </a:solidFill>
                <a:latin typeface="Arial" panose="020B0604020202020204" pitchFamily="34" charset="0"/>
                <a:cs typeface="Arial" panose="020B0604020202020204" pitchFamily="34" charset="0"/>
              </a:rPr>
              <a:t> </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18" name="CuadroTexto 17">
            <a:extLst>
              <a:ext uri="{FF2B5EF4-FFF2-40B4-BE49-F238E27FC236}">
                <a16:creationId xmlns:a16="http://schemas.microsoft.com/office/drawing/2014/main" id="{C0A86AD3-2B7E-6343-987A-DF69B8314A38}"/>
              </a:ext>
            </a:extLst>
          </p:cNvPr>
          <p:cNvSpPr txBox="1"/>
          <p:nvPr/>
        </p:nvSpPr>
        <p:spPr>
          <a:xfrm>
            <a:off x="7874000" y="-1054100"/>
            <a:ext cx="184731" cy="369332"/>
          </a:xfrm>
          <a:prstGeom prst="rect">
            <a:avLst/>
          </a:prstGeom>
          <a:noFill/>
        </p:spPr>
        <p:txBody>
          <a:bodyPr wrap="none" rtlCol="0">
            <a:spAutoFit/>
          </a:bodyPr>
          <a:lstStyle/>
          <a:p>
            <a:endParaRPr lang="es-CL" dirty="0"/>
          </a:p>
        </p:txBody>
      </p:sp>
      <p:pic>
        <p:nvPicPr>
          <p:cNvPr id="20" name="Imagen 19">
            <a:extLst>
              <a:ext uri="{FF2B5EF4-FFF2-40B4-BE49-F238E27FC236}">
                <a16:creationId xmlns:a16="http://schemas.microsoft.com/office/drawing/2014/main" id="{7C8AB13B-2AFE-E548-8D6E-2C5876F68293}"/>
              </a:ext>
            </a:extLst>
          </p:cNvPr>
          <p:cNvPicPr>
            <a:picLocks noChangeAspect="1"/>
          </p:cNvPicPr>
          <p:nvPr/>
        </p:nvPicPr>
        <p:blipFill rotWithShape="1">
          <a:blip r:embed="rId6"/>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221446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B7F7F509-8BBF-F245-AC70-CA19D0F8AF45}"/>
              </a:ext>
            </a:extLst>
          </p:cNvPr>
          <p:cNvGrpSpPr/>
          <p:nvPr/>
        </p:nvGrpSpPr>
        <p:grpSpPr>
          <a:xfrm>
            <a:off x="1030286" y="815211"/>
            <a:ext cx="4730295" cy="800219"/>
            <a:chOff x="5590453" y="2820840"/>
            <a:chExt cx="4730295" cy="800218"/>
          </a:xfrm>
        </p:grpSpPr>
        <p:sp>
          <p:nvSpPr>
            <p:cNvPr id="9" name="Rectángulo 8">
              <a:extLst>
                <a:ext uri="{FF2B5EF4-FFF2-40B4-BE49-F238E27FC236}">
                  <a16:creationId xmlns:a16="http://schemas.microsoft.com/office/drawing/2014/main" id="{1355CB21-D2F6-154B-80A9-4460CD18780F}"/>
                </a:ext>
              </a:extLst>
            </p:cNvPr>
            <p:cNvSpPr/>
            <p:nvPr/>
          </p:nvSpPr>
          <p:spPr>
            <a:xfrm>
              <a:off x="5590453" y="2996550"/>
              <a:ext cx="68282" cy="541059"/>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CuadroTexto 9">
              <a:extLst>
                <a:ext uri="{FF2B5EF4-FFF2-40B4-BE49-F238E27FC236}">
                  <a16:creationId xmlns:a16="http://schemas.microsoft.com/office/drawing/2014/main" id="{F22EB340-C392-5E41-AB39-6488EE321508}"/>
                </a:ext>
              </a:extLst>
            </p:cNvPr>
            <p:cNvSpPr txBox="1"/>
            <p:nvPr/>
          </p:nvSpPr>
          <p:spPr>
            <a:xfrm>
              <a:off x="5748712" y="2820840"/>
              <a:ext cx="4572036" cy="800218"/>
            </a:xfrm>
            <a:prstGeom prst="rect">
              <a:avLst/>
            </a:prstGeom>
            <a:noFill/>
          </p:spPr>
          <p:txBody>
            <a:bodyPr wrap="square" rtlCol="0">
              <a:spAutoFit/>
            </a:bodyPr>
            <a:lstStyle/>
            <a:p>
              <a:pPr>
                <a:lnSpc>
                  <a:spcPct val="150000"/>
                </a:lnSpc>
              </a:pPr>
              <a:r>
                <a:rPr lang="es-CL" sz="2000" b="1" dirty="0">
                  <a:solidFill>
                    <a:schemeClr val="tx1">
                      <a:lumMod val="85000"/>
                      <a:lumOff val="15000"/>
                    </a:schemeClr>
                  </a:solidFill>
                  <a:latin typeface="Arial" panose="020B0604020202020204" pitchFamily="34" charset="0"/>
                  <a:cs typeface="Arial" panose="020B0604020202020204" pitchFamily="34" charset="0"/>
                </a:rPr>
                <a:t>Gráfico explicado en profundidad</a:t>
              </a:r>
            </a:p>
            <a:p>
              <a:r>
                <a:rPr lang="es-CL" sz="1600" dirty="0">
                  <a:solidFill>
                    <a:schemeClr val="tx1">
                      <a:lumMod val="85000"/>
                      <a:lumOff val="15000"/>
                    </a:schemeClr>
                  </a:solidFill>
                  <a:latin typeface="Arial" panose="020B0604020202020204" pitchFamily="34" charset="0"/>
                  <a:cs typeface="Arial" panose="020B0604020202020204" pitchFamily="34" charset="0"/>
                </a:rPr>
                <a:t>Bajada</a:t>
              </a:r>
            </a:p>
          </p:txBody>
        </p:sp>
      </p:grpSp>
      <p:sp>
        <p:nvSpPr>
          <p:cNvPr id="25" name="CuadroTexto 24">
            <a:extLst>
              <a:ext uri="{FF2B5EF4-FFF2-40B4-BE49-F238E27FC236}">
                <a16:creationId xmlns:a16="http://schemas.microsoft.com/office/drawing/2014/main" id="{FF2E313D-3067-7145-A711-07DA227013FA}"/>
              </a:ext>
            </a:extLst>
          </p:cNvPr>
          <p:cNvSpPr txBox="1"/>
          <p:nvPr/>
        </p:nvSpPr>
        <p:spPr>
          <a:xfrm>
            <a:off x="1188545" y="1910223"/>
            <a:ext cx="3847912" cy="4899868"/>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Nunc viverra imperdiet enim. Fusce est. Vivamus a tellus.</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Pellentesque habitant morbi tristique senectus et netus et malesuada fames ac turpis egestas. Proin pharetra nonummy pede. Mauris et orci.</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pic>
        <p:nvPicPr>
          <p:cNvPr id="30" name="Imagen 29">
            <a:extLst>
              <a:ext uri="{FF2B5EF4-FFF2-40B4-BE49-F238E27FC236}">
                <a16:creationId xmlns:a16="http://schemas.microsoft.com/office/drawing/2014/main" id="{DEB4F7F0-290B-8446-936E-D4DDFBF3FF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29372" y="815211"/>
            <a:ext cx="222606" cy="349809"/>
          </a:xfrm>
          <a:prstGeom prst="rect">
            <a:avLst/>
          </a:prstGeom>
        </p:spPr>
      </p:pic>
      <p:graphicFrame>
        <p:nvGraphicFramePr>
          <p:cNvPr id="15" name="Gráfico 14">
            <a:extLst>
              <a:ext uri="{FF2B5EF4-FFF2-40B4-BE49-F238E27FC236}">
                <a16:creationId xmlns:a16="http://schemas.microsoft.com/office/drawing/2014/main" id="{4B34DABB-C383-BB48-9FAC-993C50EFF371}"/>
              </a:ext>
            </a:extLst>
          </p:cNvPr>
          <p:cNvGraphicFramePr>
            <a:graphicFrameLocks/>
          </p:cNvGraphicFramePr>
          <p:nvPr>
            <p:extLst>
              <p:ext uri="{D42A27DB-BD31-4B8C-83A1-F6EECF244321}">
                <p14:modId xmlns:p14="http://schemas.microsoft.com/office/powerpoint/2010/main" val="3994804812"/>
              </p:ext>
            </p:extLst>
          </p:nvPr>
        </p:nvGraphicFramePr>
        <p:xfrm>
          <a:off x="4126082" y="1011699"/>
          <a:ext cx="7035632" cy="4221379"/>
        </p:xfrm>
        <a:graphic>
          <a:graphicData uri="http://schemas.openxmlformats.org/drawingml/2006/chart">
            <c:chart xmlns:c="http://schemas.openxmlformats.org/drawingml/2006/chart" xmlns:r="http://schemas.openxmlformats.org/officeDocument/2006/relationships" r:id="rId3"/>
          </a:graphicData>
        </a:graphic>
      </p:graphicFrame>
      <p:pic>
        <p:nvPicPr>
          <p:cNvPr id="12" name="Imagen 11">
            <a:extLst>
              <a:ext uri="{FF2B5EF4-FFF2-40B4-BE49-F238E27FC236}">
                <a16:creationId xmlns:a16="http://schemas.microsoft.com/office/drawing/2014/main" id="{D83AF80C-609E-904D-91E1-823B76FBFDEC}"/>
              </a:ext>
            </a:extLst>
          </p:cNvPr>
          <p:cNvPicPr>
            <a:picLocks noChangeAspect="1"/>
          </p:cNvPicPr>
          <p:nvPr/>
        </p:nvPicPr>
        <p:blipFill rotWithShape="1">
          <a:blip r:embed="rId4"/>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1537090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B7F7F509-8BBF-F245-AC70-CA19D0F8AF45}"/>
              </a:ext>
            </a:extLst>
          </p:cNvPr>
          <p:cNvGrpSpPr/>
          <p:nvPr/>
        </p:nvGrpSpPr>
        <p:grpSpPr>
          <a:xfrm>
            <a:off x="1030286" y="853316"/>
            <a:ext cx="4730295" cy="800219"/>
            <a:chOff x="5590453" y="2858945"/>
            <a:chExt cx="4730295" cy="800218"/>
          </a:xfrm>
        </p:grpSpPr>
        <p:sp>
          <p:nvSpPr>
            <p:cNvPr id="9" name="Rectángulo 8">
              <a:extLst>
                <a:ext uri="{FF2B5EF4-FFF2-40B4-BE49-F238E27FC236}">
                  <a16:creationId xmlns:a16="http://schemas.microsoft.com/office/drawing/2014/main" id="{1355CB21-D2F6-154B-80A9-4460CD18780F}"/>
                </a:ext>
              </a:extLst>
            </p:cNvPr>
            <p:cNvSpPr/>
            <p:nvPr/>
          </p:nvSpPr>
          <p:spPr>
            <a:xfrm>
              <a:off x="5590453" y="2996550"/>
              <a:ext cx="68282" cy="541059"/>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CuadroTexto 9">
              <a:extLst>
                <a:ext uri="{FF2B5EF4-FFF2-40B4-BE49-F238E27FC236}">
                  <a16:creationId xmlns:a16="http://schemas.microsoft.com/office/drawing/2014/main" id="{F22EB340-C392-5E41-AB39-6488EE321508}"/>
                </a:ext>
              </a:extLst>
            </p:cNvPr>
            <p:cNvSpPr txBox="1"/>
            <p:nvPr/>
          </p:nvSpPr>
          <p:spPr>
            <a:xfrm>
              <a:off x="5748712" y="2858945"/>
              <a:ext cx="4572036" cy="800218"/>
            </a:xfrm>
            <a:prstGeom prst="rect">
              <a:avLst/>
            </a:prstGeom>
            <a:noFill/>
          </p:spPr>
          <p:txBody>
            <a:bodyPr wrap="square" rtlCol="0">
              <a:spAutoFit/>
            </a:bodyPr>
            <a:lstStyle/>
            <a:p>
              <a:pPr>
                <a:lnSpc>
                  <a:spcPct val="150000"/>
                </a:lnSpc>
              </a:pPr>
              <a:r>
                <a:rPr lang="es-CL" sz="2000" b="1" dirty="0">
                  <a:solidFill>
                    <a:schemeClr val="tx1">
                      <a:lumMod val="85000"/>
                      <a:lumOff val="15000"/>
                    </a:schemeClr>
                  </a:solidFill>
                  <a:latin typeface="Arial" panose="020B0604020202020204" pitchFamily="34" charset="0"/>
                  <a:cs typeface="Arial" panose="020B0604020202020204" pitchFamily="34" charset="0"/>
                </a:rPr>
                <a:t>Gráfico explicado en profundidad</a:t>
              </a:r>
            </a:p>
            <a:p>
              <a:r>
                <a:rPr lang="es-CL" sz="1600" dirty="0">
                  <a:solidFill>
                    <a:schemeClr val="tx1">
                      <a:lumMod val="85000"/>
                      <a:lumOff val="15000"/>
                    </a:schemeClr>
                  </a:solidFill>
                  <a:latin typeface="Arial" panose="020B0604020202020204" pitchFamily="34" charset="0"/>
                  <a:cs typeface="Arial" panose="020B0604020202020204" pitchFamily="34" charset="0"/>
                </a:rPr>
                <a:t>Bajada</a:t>
              </a:r>
            </a:p>
          </p:txBody>
        </p:sp>
      </p:grpSp>
      <p:sp>
        <p:nvSpPr>
          <p:cNvPr id="25" name="CuadroTexto 24">
            <a:extLst>
              <a:ext uri="{FF2B5EF4-FFF2-40B4-BE49-F238E27FC236}">
                <a16:creationId xmlns:a16="http://schemas.microsoft.com/office/drawing/2014/main" id="{FF2E313D-3067-7145-A711-07DA227013FA}"/>
              </a:ext>
            </a:extLst>
          </p:cNvPr>
          <p:cNvSpPr txBox="1"/>
          <p:nvPr/>
        </p:nvSpPr>
        <p:spPr>
          <a:xfrm>
            <a:off x="1188545" y="1910223"/>
            <a:ext cx="3847912" cy="4899868"/>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Nunc viverra imperdiet enim. Fusce est. Vivamus a tellus.</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Pellentesque habitant morbi tristique senectus et netus et malesuada fames ac turpis egestas. Proin pharetra nonummy pede. Mauris et orci.</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pic>
        <p:nvPicPr>
          <p:cNvPr id="30" name="Imagen 29">
            <a:extLst>
              <a:ext uri="{FF2B5EF4-FFF2-40B4-BE49-F238E27FC236}">
                <a16:creationId xmlns:a16="http://schemas.microsoft.com/office/drawing/2014/main" id="{DEB4F7F0-290B-8446-936E-D4DDFBF3FF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29372" y="815211"/>
            <a:ext cx="222606" cy="349809"/>
          </a:xfrm>
          <a:prstGeom prst="rect">
            <a:avLst/>
          </a:prstGeom>
        </p:spPr>
      </p:pic>
      <p:graphicFrame>
        <p:nvGraphicFramePr>
          <p:cNvPr id="11" name="Gráfico 10">
            <a:extLst>
              <a:ext uri="{FF2B5EF4-FFF2-40B4-BE49-F238E27FC236}">
                <a16:creationId xmlns:a16="http://schemas.microsoft.com/office/drawing/2014/main" id="{7D1B3A33-AF21-9747-BB75-50D6316F129F}"/>
              </a:ext>
            </a:extLst>
          </p:cNvPr>
          <p:cNvGraphicFramePr>
            <a:graphicFrameLocks/>
          </p:cNvGraphicFramePr>
          <p:nvPr>
            <p:extLst>
              <p:ext uri="{D42A27DB-BD31-4B8C-83A1-F6EECF244321}">
                <p14:modId xmlns:p14="http://schemas.microsoft.com/office/powerpoint/2010/main" val="971976783"/>
              </p:ext>
            </p:extLst>
          </p:nvPr>
        </p:nvGraphicFramePr>
        <p:xfrm>
          <a:off x="5897150" y="1611210"/>
          <a:ext cx="4933950" cy="3867049"/>
        </p:xfrm>
        <a:graphic>
          <a:graphicData uri="http://schemas.openxmlformats.org/drawingml/2006/chart">
            <c:chart xmlns:c="http://schemas.openxmlformats.org/drawingml/2006/chart" xmlns:r="http://schemas.openxmlformats.org/officeDocument/2006/relationships" r:id="rId3"/>
          </a:graphicData>
        </a:graphic>
      </p:graphicFrame>
      <p:pic>
        <p:nvPicPr>
          <p:cNvPr id="13" name="Imagen 12">
            <a:extLst>
              <a:ext uri="{FF2B5EF4-FFF2-40B4-BE49-F238E27FC236}">
                <a16:creationId xmlns:a16="http://schemas.microsoft.com/office/drawing/2014/main" id="{BEFA0C01-71B8-014F-96EC-8D94147A0BFF}"/>
              </a:ext>
            </a:extLst>
          </p:cNvPr>
          <p:cNvPicPr>
            <a:picLocks noChangeAspect="1"/>
          </p:cNvPicPr>
          <p:nvPr/>
        </p:nvPicPr>
        <p:blipFill rotWithShape="1">
          <a:blip r:embed="rId4"/>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1537932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B7F7F509-8BBF-F245-AC70-CA19D0F8AF45}"/>
              </a:ext>
            </a:extLst>
          </p:cNvPr>
          <p:cNvGrpSpPr/>
          <p:nvPr/>
        </p:nvGrpSpPr>
        <p:grpSpPr>
          <a:xfrm>
            <a:off x="1030286" y="792222"/>
            <a:ext cx="4730295" cy="800219"/>
            <a:chOff x="5590453" y="2797851"/>
            <a:chExt cx="4730295" cy="800218"/>
          </a:xfrm>
        </p:grpSpPr>
        <p:sp>
          <p:nvSpPr>
            <p:cNvPr id="9" name="Rectángulo 8">
              <a:extLst>
                <a:ext uri="{FF2B5EF4-FFF2-40B4-BE49-F238E27FC236}">
                  <a16:creationId xmlns:a16="http://schemas.microsoft.com/office/drawing/2014/main" id="{1355CB21-D2F6-154B-80A9-4460CD18780F}"/>
                </a:ext>
              </a:extLst>
            </p:cNvPr>
            <p:cNvSpPr/>
            <p:nvPr/>
          </p:nvSpPr>
          <p:spPr>
            <a:xfrm>
              <a:off x="5590453" y="2996550"/>
              <a:ext cx="68282" cy="541059"/>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CuadroTexto 9">
              <a:extLst>
                <a:ext uri="{FF2B5EF4-FFF2-40B4-BE49-F238E27FC236}">
                  <a16:creationId xmlns:a16="http://schemas.microsoft.com/office/drawing/2014/main" id="{F22EB340-C392-5E41-AB39-6488EE321508}"/>
                </a:ext>
              </a:extLst>
            </p:cNvPr>
            <p:cNvSpPr txBox="1"/>
            <p:nvPr/>
          </p:nvSpPr>
          <p:spPr>
            <a:xfrm>
              <a:off x="5748712" y="2797851"/>
              <a:ext cx="4572036" cy="800218"/>
            </a:xfrm>
            <a:prstGeom prst="rect">
              <a:avLst/>
            </a:prstGeom>
            <a:noFill/>
          </p:spPr>
          <p:txBody>
            <a:bodyPr wrap="square" rtlCol="0">
              <a:spAutoFit/>
            </a:bodyPr>
            <a:lstStyle/>
            <a:p>
              <a:pPr>
                <a:lnSpc>
                  <a:spcPct val="150000"/>
                </a:lnSpc>
              </a:pPr>
              <a:r>
                <a:rPr lang="es-CL" sz="2000" b="1" dirty="0">
                  <a:solidFill>
                    <a:schemeClr val="tx1">
                      <a:lumMod val="85000"/>
                      <a:lumOff val="15000"/>
                    </a:schemeClr>
                  </a:solidFill>
                  <a:latin typeface="Arial" panose="020B0604020202020204" pitchFamily="34" charset="0"/>
                  <a:cs typeface="Arial" panose="020B0604020202020204" pitchFamily="34" charset="0"/>
                </a:rPr>
                <a:t>Gráfico explicado en profundidad</a:t>
              </a:r>
            </a:p>
            <a:p>
              <a:r>
                <a:rPr lang="es-CL" sz="1600" dirty="0">
                  <a:solidFill>
                    <a:schemeClr val="tx1">
                      <a:lumMod val="85000"/>
                      <a:lumOff val="15000"/>
                    </a:schemeClr>
                  </a:solidFill>
                  <a:latin typeface="Arial" panose="020B0604020202020204" pitchFamily="34" charset="0"/>
                  <a:cs typeface="Arial" panose="020B0604020202020204" pitchFamily="34" charset="0"/>
                </a:rPr>
                <a:t>Bajada</a:t>
              </a:r>
            </a:p>
          </p:txBody>
        </p:sp>
      </p:grpSp>
      <p:sp>
        <p:nvSpPr>
          <p:cNvPr id="25" name="CuadroTexto 24">
            <a:extLst>
              <a:ext uri="{FF2B5EF4-FFF2-40B4-BE49-F238E27FC236}">
                <a16:creationId xmlns:a16="http://schemas.microsoft.com/office/drawing/2014/main" id="{FF2E313D-3067-7145-A711-07DA227013FA}"/>
              </a:ext>
            </a:extLst>
          </p:cNvPr>
          <p:cNvSpPr txBox="1"/>
          <p:nvPr/>
        </p:nvSpPr>
        <p:spPr>
          <a:xfrm>
            <a:off x="1188545" y="1910223"/>
            <a:ext cx="3847912" cy="4899868"/>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Nunc viverra imperdiet enim. Fusce est. Vivamus a tellus.</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Pellentesque habitant morbi tristique senectus et netus et malesuada fames ac turpis egestas. Proin pharetra nonummy pede. Mauris et orci.</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pic>
        <p:nvPicPr>
          <p:cNvPr id="30" name="Imagen 29">
            <a:extLst>
              <a:ext uri="{FF2B5EF4-FFF2-40B4-BE49-F238E27FC236}">
                <a16:creationId xmlns:a16="http://schemas.microsoft.com/office/drawing/2014/main" id="{DEB4F7F0-290B-8446-936E-D4DDFBF3FF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29372" y="815211"/>
            <a:ext cx="222606" cy="349809"/>
          </a:xfrm>
          <a:prstGeom prst="rect">
            <a:avLst/>
          </a:prstGeom>
        </p:spPr>
      </p:pic>
      <p:sp>
        <p:nvSpPr>
          <p:cNvPr id="11" name="CuadroTexto 10">
            <a:extLst>
              <a:ext uri="{FF2B5EF4-FFF2-40B4-BE49-F238E27FC236}">
                <a16:creationId xmlns:a16="http://schemas.microsoft.com/office/drawing/2014/main" id="{BB0C163C-2164-3445-AB02-2808B7E262BE}"/>
              </a:ext>
            </a:extLst>
          </p:cNvPr>
          <p:cNvSpPr txBox="1"/>
          <p:nvPr/>
        </p:nvSpPr>
        <p:spPr>
          <a:xfrm>
            <a:off x="5550088" y="1910223"/>
            <a:ext cx="3847912" cy="4899868"/>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Nunc viverra imperdiet enim. Fusce est. Vivamus a tellus.</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Pellentesque habitant morbi tristique senectus et netus et malesuada fames ac turpis egestas. Proin pharetra nonummy pede. Mauris et orci.</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pic>
        <p:nvPicPr>
          <p:cNvPr id="13" name="Imagen 12">
            <a:extLst>
              <a:ext uri="{FF2B5EF4-FFF2-40B4-BE49-F238E27FC236}">
                <a16:creationId xmlns:a16="http://schemas.microsoft.com/office/drawing/2014/main" id="{02936CE5-9EF5-4441-A343-20BCCDB4B9F9}"/>
              </a:ext>
            </a:extLst>
          </p:cNvPr>
          <p:cNvPicPr>
            <a:picLocks noChangeAspect="1"/>
          </p:cNvPicPr>
          <p:nvPr/>
        </p:nvPicPr>
        <p:blipFill rotWithShape="1">
          <a:blip r:embed="rId3"/>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1903680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B7F7F509-8BBF-F245-AC70-CA19D0F8AF45}"/>
              </a:ext>
            </a:extLst>
          </p:cNvPr>
          <p:cNvGrpSpPr/>
          <p:nvPr/>
        </p:nvGrpSpPr>
        <p:grpSpPr>
          <a:xfrm>
            <a:off x="1030286" y="416368"/>
            <a:ext cx="3655385" cy="800219"/>
            <a:chOff x="5590453" y="2779279"/>
            <a:chExt cx="3655385" cy="800218"/>
          </a:xfrm>
        </p:grpSpPr>
        <p:sp>
          <p:nvSpPr>
            <p:cNvPr id="9" name="Rectángulo 8">
              <a:extLst>
                <a:ext uri="{FF2B5EF4-FFF2-40B4-BE49-F238E27FC236}">
                  <a16:creationId xmlns:a16="http://schemas.microsoft.com/office/drawing/2014/main" id="{1355CB21-D2F6-154B-80A9-4460CD18780F}"/>
                </a:ext>
              </a:extLst>
            </p:cNvPr>
            <p:cNvSpPr/>
            <p:nvPr/>
          </p:nvSpPr>
          <p:spPr>
            <a:xfrm>
              <a:off x="5590453" y="2996550"/>
              <a:ext cx="68282" cy="541059"/>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CuadroTexto 9">
              <a:extLst>
                <a:ext uri="{FF2B5EF4-FFF2-40B4-BE49-F238E27FC236}">
                  <a16:creationId xmlns:a16="http://schemas.microsoft.com/office/drawing/2014/main" id="{F22EB340-C392-5E41-AB39-6488EE321508}"/>
                </a:ext>
              </a:extLst>
            </p:cNvPr>
            <p:cNvSpPr txBox="1"/>
            <p:nvPr/>
          </p:nvSpPr>
          <p:spPr>
            <a:xfrm>
              <a:off x="5723676" y="2779279"/>
              <a:ext cx="3522162" cy="800218"/>
            </a:xfrm>
            <a:prstGeom prst="rect">
              <a:avLst/>
            </a:prstGeom>
            <a:noFill/>
          </p:spPr>
          <p:txBody>
            <a:bodyPr wrap="square" rtlCol="0">
              <a:spAutoFit/>
            </a:bodyPr>
            <a:lstStyle/>
            <a:p>
              <a:pPr>
                <a:lnSpc>
                  <a:spcPct val="150000"/>
                </a:lnSpc>
              </a:pPr>
              <a:r>
                <a:rPr lang="es-CL" sz="2000" b="1" dirty="0">
                  <a:solidFill>
                    <a:schemeClr val="tx1">
                      <a:lumMod val="85000"/>
                      <a:lumOff val="15000"/>
                    </a:schemeClr>
                  </a:solidFill>
                  <a:latin typeface="Arial" panose="020B0604020202020204" pitchFamily="34" charset="0"/>
                  <a:cs typeface="Arial" panose="020B0604020202020204" pitchFamily="34" charset="0"/>
                </a:rPr>
                <a:t>Proceso</a:t>
              </a:r>
            </a:p>
            <a:p>
              <a:r>
                <a:rPr lang="es-CL" sz="1600" dirty="0">
                  <a:solidFill>
                    <a:schemeClr val="tx1">
                      <a:lumMod val="85000"/>
                      <a:lumOff val="15000"/>
                    </a:schemeClr>
                  </a:solidFill>
                  <a:latin typeface="Arial" panose="020B0604020202020204" pitchFamily="34" charset="0"/>
                  <a:cs typeface="Arial" panose="020B0604020202020204" pitchFamily="34" charset="0"/>
                </a:rPr>
                <a:t>Bajada</a:t>
              </a:r>
            </a:p>
          </p:txBody>
        </p:sp>
      </p:grpSp>
      <p:pic>
        <p:nvPicPr>
          <p:cNvPr id="30" name="Imagen 29">
            <a:extLst>
              <a:ext uri="{FF2B5EF4-FFF2-40B4-BE49-F238E27FC236}">
                <a16:creationId xmlns:a16="http://schemas.microsoft.com/office/drawing/2014/main" id="{DEB4F7F0-290B-8446-936E-D4DDFBF3FF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29372" y="815211"/>
            <a:ext cx="222606" cy="349809"/>
          </a:xfrm>
          <a:prstGeom prst="rect">
            <a:avLst/>
          </a:prstGeom>
        </p:spPr>
      </p:pic>
      <p:sp>
        <p:nvSpPr>
          <p:cNvPr id="22" name="CuadroTexto 21">
            <a:extLst>
              <a:ext uri="{FF2B5EF4-FFF2-40B4-BE49-F238E27FC236}">
                <a16:creationId xmlns:a16="http://schemas.microsoft.com/office/drawing/2014/main" id="{436F748B-1C62-B641-A307-335EB9DE928F}"/>
              </a:ext>
            </a:extLst>
          </p:cNvPr>
          <p:cNvSpPr txBox="1"/>
          <p:nvPr/>
        </p:nvSpPr>
        <p:spPr>
          <a:xfrm>
            <a:off x="1395210" y="1570403"/>
            <a:ext cx="8681358" cy="1991379"/>
          </a:xfrm>
          <a:prstGeom prst="rect">
            <a:avLst/>
          </a:prstGeom>
          <a:noFill/>
        </p:spPr>
        <p:txBody>
          <a:bodyPr wrap="square" rtlCol="0">
            <a:spAutoFit/>
          </a:bodyPr>
          <a:lstStyle/>
          <a:p>
            <a:pPr>
              <a:lnSpc>
                <a:spcPct val="150000"/>
              </a:lnSpc>
            </a:pPr>
            <a:r>
              <a:rPr lang="es-CL" sz="1400" b="1" dirty="0">
                <a:solidFill>
                  <a:schemeClr val="tx1">
                    <a:lumMod val="85000"/>
                    <a:lumOff val="15000"/>
                  </a:schemeClr>
                </a:solidFill>
                <a:latin typeface="Arial" panose="020B0604020202020204" pitchFamily="34" charset="0"/>
                <a:cs typeface="Arial" panose="020B0604020202020204" pitchFamily="34" charset="0"/>
              </a:rPr>
              <a:t>Lorem ipsum dolor sit amet, consectetuer</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sedorem ipsum dolor sit amet, consectetuer adipiscing elit. Maecenas porttitor congue massa. Fusce posuere, magna sed</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2" name="Elipse 1">
            <a:extLst>
              <a:ext uri="{FF2B5EF4-FFF2-40B4-BE49-F238E27FC236}">
                <a16:creationId xmlns:a16="http://schemas.microsoft.com/office/drawing/2014/main" id="{E73B217D-76A2-1A43-A769-09CD3D33B0A6}"/>
              </a:ext>
            </a:extLst>
          </p:cNvPr>
          <p:cNvSpPr/>
          <p:nvPr/>
        </p:nvSpPr>
        <p:spPr>
          <a:xfrm>
            <a:off x="1030286" y="1731912"/>
            <a:ext cx="133223" cy="133223"/>
          </a:xfrm>
          <a:prstGeom prst="ellipse">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rgbClr val="E3001C"/>
              </a:solidFill>
            </a:endParaRPr>
          </a:p>
        </p:txBody>
      </p:sp>
      <p:sp>
        <p:nvSpPr>
          <p:cNvPr id="16" name="CuadroTexto 15">
            <a:extLst>
              <a:ext uri="{FF2B5EF4-FFF2-40B4-BE49-F238E27FC236}">
                <a16:creationId xmlns:a16="http://schemas.microsoft.com/office/drawing/2014/main" id="{F794BF89-F24B-684E-8E64-8D9EA8C8948D}"/>
              </a:ext>
            </a:extLst>
          </p:cNvPr>
          <p:cNvSpPr txBox="1"/>
          <p:nvPr/>
        </p:nvSpPr>
        <p:spPr>
          <a:xfrm>
            <a:off x="1395210" y="3211478"/>
            <a:ext cx="8681358" cy="1991379"/>
          </a:xfrm>
          <a:prstGeom prst="rect">
            <a:avLst/>
          </a:prstGeom>
          <a:noFill/>
        </p:spPr>
        <p:txBody>
          <a:bodyPr wrap="square" rtlCol="0">
            <a:spAutoFit/>
          </a:bodyPr>
          <a:lstStyle/>
          <a:p>
            <a:pPr>
              <a:lnSpc>
                <a:spcPct val="150000"/>
              </a:lnSpc>
            </a:pPr>
            <a:r>
              <a:rPr lang="es-CL" sz="1400" b="1" dirty="0">
                <a:solidFill>
                  <a:schemeClr val="tx1">
                    <a:lumMod val="85000"/>
                    <a:lumOff val="15000"/>
                  </a:schemeClr>
                </a:solidFill>
                <a:latin typeface="Arial" panose="020B0604020202020204" pitchFamily="34" charset="0"/>
                <a:cs typeface="Arial" panose="020B0604020202020204" pitchFamily="34" charset="0"/>
              </a:rPr>
              <a:t>Lorem ipsum dolor sit amet, consectetuer</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sedorem ipsum dolor sit amet, consectetuer adipiscing elit. Maecenas porttitor congue massa. Fusce posuere, magna sed</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18" name="Elipse 17">
            <a:extLst>
              <a:ext uri="{FF2B5EF4-FFF2-40B4-BE49-F238E27FC236}">
                <a16:creationId xmlns:a16="http://schemas.microsoft.com/office/drawing/2014/main" id="{E2F22997-BD32-6B41-9CDA-00B2C94B9A7D}"/>
              </a:ext>
            </a:extLst>
          </p:cNvPr>
          <p:cNvSpPr/>
          <p:nvPr/>
        </p:nvSpPr>
        <p:spPr>
          <a:xfrm>
            <a:off x="1030286" y="3372987"/>
            <a:ext cx="133223" cy="133223"/>
          </a:xfrm>
          <a:prstGeom prst="ellipse">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rgbClr val="E3001C"/>
              </a:solidFill>
            </a:endParaRPr>
          </a:p>
        </p:txBody>
      </p:sp>
      <p:sp>
        <p:nvSpPr>
          <p:cNvPr id="27" name="CuadroTexto 26">
            <a:extLst>
              <a:ext uri="{FF2B5EF4-FFF2-40B4-BE49-F238E27FC236}">
                <a16:creationId xmlns:a16="http://schemas.microsoft.com/office/drawing/2014/main" id="{C2DBE2DD-E034-F444-925B-578E42F628C2}"/>
              </a:ext>
            </a:extLst>
          </p:cNvPr>
          <p:cNvSpPr txBox="1"/>
          <p:nvPr/>
        </p:nvSpPr>
        <p:spPr>
          <a:xfrm>
            <a:off x="1395210" y="4888888"/>
            <a:ext cx="8681358" cy="1991379"/>
          </a:xfrm>
          <a:prstGeom prst="rect">
            <a:avLst/>
          </a:prstGeom>
          <a:noFill/>
        </p:spPr>
        <p:txBody>
          <a:bodyPr wrap="square" rtlCol="0">
            <a:spAutoFit/>
          </a:bodyPr>
          <a:lstStyle/>
          <a:p>
            <a:pPr>
              <a:lnSpc>
                <a:spcPct val="150000"/>
              </a:lnSpc>
            </a:pPr>
            <a:r>
              <a:rPr lang="es-CL" sz="1400" b="1" dirty="0">
                <a:solidFill>
                  <a:schemeClr val="tx1">
                    <a:lumMod val="85000"/>
                    <a:lumOff val="15000"/>
                  </a:schemeClr>
                </a:solidFill>
                <a:latin typeface="Arial" panose="020B0604020202020204" pitchFamily="34" charset="0"/>
                <a:cs typeface="Arial" panose="020B0604020202020204" pitchFamily="34" charset="0"/>
              </a:rPr>
              <a:t>Lorem ipsum dolor sit amet, consectetuer</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sedorem ipsum dolor sit amet, consectetuer adipiscing elit. Maecenas porttitor congue massa. Fusce posuere, magna sed</a:t>
            </a:r>
          </a:p>
          <a:p>
            <a:pPr>
              <a:lnSpc>
                <a:spcPct val="150000"/>
              </a:lnSpc>
            </a:pPr>
            <a:endParaRPr lang="es-CL" sz="1400" dirty="0">
              <a:solidFill>
                <a:schemeClr val="tx1">
                  <a:lumMod val="85000"/>
                  <a:lumOff val="15000"/>
                </a:schemeClr>
              </a:solidFill>
              <a:latin typeface="Arial" panose="020B0604020202020204" pitchFamily="34" charset="0"/>
              <a:cs typeface="Arial" panose="020B0604020202020204" pitchFamily="34" charset="0"/>
            </a:endParaRP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28" name="Elipse 27">
            <a:extLst>
              <a:ext uri="{FF2B5EF4-FFF2-40B4-BE49-F238E27FC236}">
                <a16:creationId xmlns:a16="http://schemas.microsoft.com/office/drawing/2014/main" id="{F04CD4FE-9F28-514C-8555-3C1C15C97416}"/>
              </a:ext>
            </a:extLst>
          </p:cNvPr>
          <p:cNvSpPr/>
          <p:nvPr/>
        </p:nvSpPr>
        <p:spPr>
          <a:xfrm>
            <a:off x="1030286" y="5050397"/>
            <a:ext cx="133223" cy="133223"/>
          </a:xfrm>
          <a:prstGeom prst="ellipse">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solidFill>
                <a:srgbClr val="E3001C"/>
              </a:solidFill>
            </a:endParaRPr>
          </a:p>
        </p:txBody>
      </p:sp>
      <p:pic>
        <p:nvPicPr>
          <p:cNvPr id="15" name="Imagen 14">
            <a:extLst>
              <a:ext uri="{FF2B5EF4-FFF2-40B4-BE49-F238E27FC236}">
                <a16:creationId xmlns:a16="http://schemas.microsoft.com/office/drawing/2014/main" id="{E78C642B-71FD-C941-A7AE-BB218085B77A}"/>
              </a:ext>
            </a:extLst>
          </p:cNvPr>
          <p:cNvPicPr>
            <a:picLocks noChangeAspect="1"/>
          </p:cNvPicPr>
          <p:nvPr/>
        </p:nvPicPr>
        <p:blipFill rotWithShape="1">
          <a:blip r:embed="rId3"/>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1084786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F111349-ACC7-9446-8783-C5A347B1DA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84169" y="-2036166"/>
            <a:ext cx="16553542" cy="9311369"/>
          </a:xfrm>
          <a:prstGeom prst="rect">
            <a:avLst/>
          </a:prstGeom>
        </p:spPr>
      </p:pic>
      <p:sp>
        <p:nvSpPr>
          <p:cNvPr id="6" name="Rectángulo 5">
            <a:extLst>
              <a:ext uri="{FF2B5EF4-FFF2-40B4-BE49-F238E27FC236}">
                <a16:creationId xmlns:a16="http://schemas.microsoft.com/office/drawing/2014/main" id="{A5607403-515C-1847-988F-AB5EEC7A2EEC}"/>
              </a:ext>
            </a:extLst>
          </p:cNvPr>
          <p:cNvSpPr/>
          <p:nvPr/>
        </p:nvSpPr>
        <p:spPr>
          <a:xfrm>
            <a:off x="2198915" y="-152402"/>
            <a:ext cx="9993086" cy="7427605"/>
          </a:xfrm>
          <a:prstGeom prst="rect">
            <a:avLst/>
          </a:prstGeom>
          <a:solidFill>
            <a:schemeClr val="tx1">
              <a:lumMod val="85000"/>
              <a:lumOff val="1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7" name="Grupo 6">
            <a:extLst>
              <a:ext uri="{FF2B5EF4-FFF2-40B4-BE49-F238E27FC236}">
                <a16:creationId xmlns:a16="http://schemas.microsoft.com/office/drawing/2014/main" id="{15CEB944-55D6-504D-8F03-EDBA906EF3C5}"/>
              </a:ext>
            </a:extLst>
          </p:cNvPr>
          <p:cNvGrpSpPr/>
          <p:nvPr/>
        </p:nvGrpSpPr>
        <p:grpSpPr>
          <a:xfrm>
            <a:off x="2430534" y="963637"/>
            <a:ext cx="4764924" cy="707886"/>
            <a:chOff x="5590453" y="2913137"/>
            <a:chExt cx="4764924" cy="707885"/>
          </a:xfrm>
        </p:grpSpPr>
        <p:sp>
          <p:nvSpPr>
            <p:cNvPr id="8" name="Rectángulo 7">
              <a:extLst>
                <a:ext uri="{FF2B5EF4-FFF2-40B4-BE49-F238E27FC236}">
                  <a16:creationId xmlns:a16="http://schemas.microsoft.com/office/drawing/2014/main" id="{443F434D-2926-D54F-ACCB-C2AEF1032E99}"/>
                </a:ext>
              </a:extLst>
            </p:cNvPr>
            <p:cNvSpPr/>
            <p:nvPr/>
          </p:nvSpPr>
          <p:spPr>
            <a:xfrm>
              <a:off x="5590453" y="2996550"/>
              <a:ext cx="68282" cy="541059"/>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9" name="CuadroTexto 8">
              <a:extLst>
                <a:ext uri="{FF2B5EF4-FFF2-40B4-BE49-F238E27FC236}">
                  <a16:creationId xmlns:a16="http://schemas.microsoft.com/office/drawing/2014/main" id="{B8012841-43C8-6244-8C7D-438F1B65D24B}"/>
                </a:ext>
              </a:extLst>
            </p:cNvPr>
            <p:cNvSpPr txBox="1"/>
            <p:nvPr/>
          </p:nvSpPr>
          <p:spPr>
            <a:xfrm>
              <a:off x="5776247" y="2913137"/>
              <a:ext cx="4579130" cy="707885"/>
            </a:xfrm>
            <a:prstGeom prst="rect">
              <a:avLst/>
            </a:prstGeom>
            <a:noFill/>
          </p:spPr>
          <p:txBody>
            <a:bodyPr wrap="square" rtlCol="0">
              <a:spAutoFit/>
            </a:bodyPr>
            <a:lstStyle/>
            <a:p>
              <a:r>
                <a:rPr lang="es-CL" sz="2400" b="1" dirty="0">
                  <a:solidFill>
                    <a:schemeClr val="bg1"/>
                  </a:solidFill>
                  <a:latin typeface="Arial" panose="020B0604020202020204" pitchFamily="34" charset="0"/>
                  <a:cs typeface="Arial" panose="020B0604020202020204" pitchFamily="34" charset="0"/>
                </a:rPr>
                <a:t>Info importante adicional</a:t>
              </a:r>
            </a:p>
            <a:p>
              <a:r>
                <a:rPr lang="es-CL" sz="1600" dirty="0">
                  <a:solidFill>
                    <a:schemeClr val="bg1"/>
                  </a:solidFill>
                  <a:latin typeface="Arial" panose="020B0604020202020204" pitchFamily="34" charset="0"/>
                  <a:cs typeface="Arial" panose="020B0604020202020204" pitchFamily="34" charset="0"/>
                </a:rPr>
                <a:t>Bajada</a:t>
              </a:r>
            </a:p>
          </p:txBody>
        </p:sp>
      </p:grpSp>
      <p:sp>
        <p:nvSpPr>
          <p:cNvPr id="10" name="CuadroTexto 9">
            <a:extLst>
              <a:ext uri="{FF2B5EF4-FFF2-40B4-BE49-F238E27FC236}">
                <a16:creationId xmlns:a16="http://schemas.microsoft.com/office/drawing/2014/main" id="{52102392-8772-4D4F-B29B-2AF47DF10757}"/>
              </a:ext>
            </a:extLst>
          </p:cNvPr>
          <p:cNvSpPr txBox="1"/>
          <p:nvPr/>
        </p:nvSpPr>
        <p:spPr>
          <a:xfrm>
            <a:off x="2623990" y="1762997"/>
            <a:ext cx="3722787" cy="4813241"/>
          </a:xfrm>
          <a:prstGeom prst="rect">
            <a:avLst/>
          </a:prstGeom>
          <a:noFill/>
        </p:spPr>
        <p:txBody>
          <a:bodyPr wrap="square" rtlCol="0">
            <a:spAutoFit/>
          </a:bodyPr>
          <a:lstStyle/>
          <a:p>
            <a:pPr algn="just">
              <a:lnSpc>
                <a:spcPct val="150000"/>
              </a:lnSpc>
            </a:pPr>
            <a:r>
              <a:rPr lang="es-CL" sz="1400" dirty="0">
                <a:solidFill>
                  <a:schemeClr val="bg1"/>
                </a:solidFill>
                <a:latin typeface="Arial" panose="020B060402020202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algn="just">
              <a:lnSpc>
                <a:spcPct val="150000"/>
              </a:lnSpc>
            </a:pPr>
            <a:endParaRPr lang="es-CL" sz="1400" dirty="0">
              <a:solidFill>
                <a:schemeClr val="bg1"/>
              </a:solidFill>
              <a:latin typeface="Arial" panose="020B0604020202020204" pitchFamily="34" charset="0"/>
              <a:cs typeface="Arial" panose="020B0604020202020204" pitchFamily="34" charset="0"/>
            </a:endParaRPr>
          </a:p>
          <a:p>
            <a:pPr algn="just">
              <a:lnSpc>
                <a:spcPct val="150000"/>
              </a:lnSpc>
            </a:pPr>
            <a:r>
              <a:rPr lang="es-CL" sz="1400" dirty="0">
                <a:solidFill>
                  <a:schemeClr val="bg1"/>
                </a:solidFill>
                <a:latin typeface="Arial" panose="020B0604020202020204" pitchFamily="34" charset="0"/>
                <a:cs typeface="Arial" panose="020B0604020202020204" pitchFamily="34" charset="0"/>
              </a:rPr>
              <a:t>Nunc viverra imperdiet enim. Fusce est. Vivamus a tellus.</a:t>
            </a:r>
          </a:p>
          <a:p>
            <a:pPr algn="just">
              <a:lnSpc>
                <a:spcPct val="150000"/>
              </a:lnSpc>
            </a:pPr>
            <a:endParaRPr lang="es-CL" sz="1400" dirty="0">
              <a:solidFill>
                <a:schemeClr val="bg1"/>
              </a:solidFill>
              <a:latin typeface="Arial" panose="020B0604020202020204" pitchFamily="34" charset="0"/>
              <a:cs typeface="Arial" panose="020B0604020202020204" pitchFamily="34" charset="0"/>
            </a:endParaRPr>
          </a:p>
          <a:p>
            <a:pPr algn="just">
              <a:lnSpc>
                <a:spcPct val="150000"/>
              </a:lnSpc>
            </a:pPr>
            <a:r>
              <a:rPr lang="es-CL" sz="1400" dirty="0">
                <a:solidFill>
                  <a:schemeClr val="bg1"/>
                </a:solidFill>
                <a:latin typeface="Arial" panose="020B0604020202020204" pitchFamily="34" charset="0"/>
                <a:cs typeface="Arial" panose="020B0604020202020204" pitchFamily="34" charset="0"/>
              </a:rPr>
              <a:t>Pellentesque habitant morbi tristique senectus et netus et malesuada fames ac</a:t>
            </a:r>
          </a:p>
          <a:p>
            <a:pPr algn="just">
              <a:lnSpc>
                <a:spcPct val="150000"/>
              </a:lnSpc>
            </a:pPr>
            <a:endParaRPr lang="es-CL" sz="1200" dirty="0">
              <a:solidFill>
                <a:schemeClr val="bg1"/>
              </a:solidFill>
              <a:latin typeface="Arial" panose="020B0604020202020204" pitchFamily="34" charset="0"/>
              <a:cs typeface="Arial" panose="020B0604020202020204" pitchFamily="34" charset="0"/>
            </a:endParaRPr>
          </a:p>
          <a:p>
            <a:pPr algn="just">
              <a:lnSpc>
                <a:spcPct val="150000"/>
              </a:lnSpc>
            </a:pPr>
            <a:r>
              <a:rPr lang="es-CL" sz="1400" dirty="0">
                <a:solidFill>
                  <a:schemeClr val="bg1"/>
                </a:solidFill>
                <a:latin typeface="Arial" panose="020B0604020202020204" pitchFamily="34" charset="0"/>
                <a:cs typeface="Arial" panose="020B0604020202020204" pitchFamily="34" charset="0"/>
              </a:rPr>
              <a:t>Pellentesque habitant morbi tristique senectus et netus et malesuada fames ac</a:t>
            </a:r>
          </a:p>
          <a:p>
            <a:pPr algn="just">
              <a:lnSpc>
                <a:spcPct val="150000"/>
              </a:lnSpc>
            </a:pPr>
            <a:r>
              <a:rPr lang="es-CL" sz="1200" dirty="0">
                <a:solidFill>
                  <a:schemeClr val="bg1"/>
                </a:solidFill>
                <a:latin typeface="Arial" panose="020B0604020202020204" pitchFamily="34" charset="0"/>
                <a:cs typeface="Arial" panose="020B0604020202020204" pitchFamily="34" charset="0"/>
              </a:rPr>
              <a:t> </a:t>
            </a:r>
          </a:p>
        </p:txBody>
      </p:sp>
      <p:sp>
        <p:nvSpPr>
          <p:cNvPr id="14" name="CuadroTexto 13">
            <a:extLst>
              <a:ext uri="{FF2B5EF4-FFF2-40B4-BE49-F238E27FC236}">
                <a16:creationId xmlns:a16="http://schemas.microsoft.com/office/drawing/2014/main" id="{16155CC8-A5B6-1747-B335-553AD0396847}"/>
              </a:ext>
            </a:extLst>
          </p:cNvPr>
          <p:cNvSpPr txBox="1"/>
          <p:nvPr/>
        </p:nvSpPr>
        <p:spPr>
          <a:xfrm>
            <a:off x="6811362" y="1762997"/>
            <a:ext cx="3722787" cy="4813241"/>
          </a:xfrm>
          <a:prstGeom prst="rect">
            <a:avLst/>
          </a:prstGeom>
          <a:noFill/>
        </p:spPr>
        <p:txBody>
          <a:bodyPr wrap="square" rtlCol="0">
            <a:spAutoFit/>
          </a:bodyPr>
          <a:lstStyle/>
          <a:p>
            <a:pPr algn="just">
              <a:lnSpc>
                <a:spcPct val="150000"/>
              </a:lnSpc>
            </a:pPr>
            <a:r>
              <a:rPr lang="es-CL" sz="1400" dirty="0">
                <a:solidFill>
                  <a:schemeClr val="bg1"/>
                </a:solidFill>
                <a:latin typeface="Arial" panose="020B060402020202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algn="just">
              <a:lnSpc>
                <a:spcPct val="150000"/>
              </a:lnSpc>
            </a:pPr>
            <a:endParaRPr lang="es-CL" sz="1400" dirty="0">
              <a:solidFill>
                <a:schemeClr val="bg1"/>
              </a:solidFill>
              <a:latin typeface="Arial" panose="020B0604020202020204" pitchFamily="34" charset="0"/>
              <a:cs typeface="Arial" panose="020B0604020202020204" pitchFamily="34" charset="0"/>
            </a:endParaRPr>
          </a:p>
          <a:p>
            <a:pPr algn="just">
              <a:lnSpc>
                <a:spcPct val="150000"/>
              </a:lnSpc>
            </a:pPr>
            <a:r>
              <a:rPr lang="es-CL" sz="1400" dirty="0">
                <a:solidFill>
                  <a:schemeClr val="bg1"/>
                </a:solidFill>
                <a:latin typeface="Arial" panose="020B0604020202020204" pitchFamily="34" charset="0"/>
                <a:cs typeface="Arial" panose="020B0604020202020204" pitchFamily="34" charset="0"/>
              </a:rPr>
              <a:t>Nunc viverra imperdiet enim. Fusce est. Vivamus a tellus.</a:t>
            </a:r>
          </a:p>
          <a:p>
            <a:pPr algn="just">
              <a:lnSpc>
                <a:spcPct val="150000"/>
              </a:lnSpc>
            </a:pPr>
            <a:endParaRPr lang="es-CL" sz="1400" dirty="0">
              <a:solidFill>
                <a:schemeClr val="bg1"/>
              </a:solidFill>
              <a:latin typeface="Arial" panose="020B0604020202020204" pitchFamily="34" charset="0"/>
              <a:cs typeface="Arial" panose="020B0604020202020204" pitchFamily="34" charset="0"/>
            </a:endParaRPr>
          </a:p>
          <a:p>
            <a:pPr algn="just">
              <a:lnSpc>
                <a:spcPct val="150000"/>
              </a:lnSpc>
            </a:pPr>
            <a:r>
              <a:rPr lang="es-CL" sz="1400" dirty="0">
                <a:solidFill>
                  <a:schemeClr val="bg1"/>
                </a:solidFill>
                <a:latin typeface="Arial" panose="020B0604020202020204" pitchFamily="34" charset="0"/>
                <a:cs typeface="Arial" panose="020B0604020202020204" pitchFamily="34" charset="0"/>
              </a:rPr>
              <a:t>Pellentesque habitant morbi tristique senectus et netus et malesuada fames ac</a:t>
            </a:r>
          </a:p>
          <a:p>
            <a:pPr algn="just">
              <a:lnSpc>
                <a:spcPct val="150000"/>
              </a:lnSpc>
            </a:pPr>
            <a:r>
              <a:rPr lang="es-CL" sz="1400" dirty="0">
                <a:solidFill>
                  <a:schemeClr val="bg1"/>
                </a:solidFill>
                <a:latin typeface="Arial" panose="020B0604020202020204" pitchFamily="34" charset="0"/>
                <a:cs typeface="Arial" panose="020B0604020202020204" pitchFamily="34" charset="0"/>
              </a:rPr>
              <a:t>Pellentesque habitant morbi tristique senectus et netus et malesuada fames ac</a:t>
            </a:r>
          </a:p>
          <a:p>
            <a:pPr algn="just">
              <a:lnSpc>
                <a:spcPct val="150000"/>
              </a:lnSpc>
            </a:pPr>
            <a:endParaRPr lang="es-CL" sz="1200" dirty="0">
              <a:solidFill>
                <a:schemeClr val="bg1"/>
              </a:solidFill>
              <a:latin typeface="Arial" panose="020B0604020202020204" pitchFamily="34" charset="0"/>
              <a:cs typeface="Arial" panose="020B0604020202020204" pitchFamily="34" charset="0"/>
            </a:endParaRPr>
          </a:p>
          <a:p>
            <a:pPr algn="just">
              <a:lnSpc>
                <a:spcPct val="150000"/>
              </a:lnSpc>
            </a:pPr>
            <a:r>
              <a:rPr lang="es-CL" sz="12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07134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exterior, montaña, foto, edificio&#10;&#10;Descripción generada automáticamente">
            <a:extLst>
              <a:ext uri="{FF2B5EF4-FFF2-40B4-BE49-F238E27FC236}">
                <a16:creationId xmlns:a16="http://schemas.microsoft.com/office/drawing/2014/main" id="{C4B3C24A-F3B9-3E42-9DDA-D6716E09684C}"/>
              </a:ext>
            </a:extLst>
          </p:cNvPr>
          <p:cNvPicPr>
            <a:picLocks noChangeAspect="1"/>
          </p:cNvPicPr>
          <p:nvPr/>
        </p:nvPicPr>
        <p:blipFill>
          <a:blip r:embed="rId3"/>
          <a:stretch>
            <a:fillRect/>
          </a:stretch>
        </p:blipFill>
        <p:spPr>
          <a:xfrm>
            <a:off x="0" y="-270547"/>
            <a:ext cx="12192000" cy="7128547"/>
          </a:xfrm>
          <a:prstGeom prst="rect">
            <a:avLst/>
          </a:prstGeom>
        </p:spPr>
      </p:pic>
      <p:sp>
        <p:nvSpPr>
          <p:cNvPr id="11" name="CuadroTexto 10">
            <a:extLst>
              <a:ext uri="{FF2B5EF4-FFF2-40B4-BE49-F238E27FC236}">
                <a16:creationId xmlns:a16="http://schemas.microsoft.com/office/drawing/2014/main" id="{BA81AC67-6227-AE4C-BC75-AB0232F9C121}"/>
              </a:ext>
            </a:extLst>
          </p:cNvPr>
          <p:cNvSpPr txBox="1"/>
          <p:nvPr/>
        </p:nvSpPr>
        <p:spPr>
          <a:xfrm>
            <a:off x="2053637" y="2014982"/>
            <a:ext cx="4437285" cy="1815882"/>
          </a:xfrm>
          <a:prstGeom prst="rect">
            <a:avLst/>
          </a:prstGeom>
          <a:noFill/>
        </p:spPr>
        <p:txBody>
          <a:bodyPr wrap="square" rtlCol="0">
            <a:spAutoFit/>
          </a:bodyPr>
          <a:lstStyle/>
          <a:p>
            <a:r>
              <a:rPr lang="es-CL" sz="3600" b="1" dirty="0">
                <a:solidFill>
                  <a:schemeClr val="bg1"/>
                </a:solidFill>
                <a:latin typeface="Arial Black" panose="020B0604020202020204" pitchFamily="34" charset="0"/>
                <a:cs typeface="Arial Black" panose="020B0604020202020204" pitchFamily="34" charset="0"/>
              </a:rPr>
              <a:t>TÍTULO PRESENTACIÓN</a:t>
            </a:r>
          </a:p>
          <a:p>
            <a:pPr>
              <a:lnSpc>
                <a:spcPct val="150000"/>
              </a:lnSpc>
            </a:pPr>
            <a:r>
              <a:rPr lang="es-CL" sz="1600" dirty="0">
                <a:solidFill>
                  <a:schemeClr val="bg1"/>
                </a:solidFill>
                <a:latin typeface="Arial" panose="020B0604020202020204" pitchFamily="34" charset="0"/>
                <a:cs typeface="Arial" panose="020B0604020202020204" pitchFamily="34" charset="0"/>
              </a:rPr>
              <a:t>Bajada título presentación</a:t>
            </a:r>
          </a:p>
          <a:p>
            <a:r>
              <a:rPr lang="es-CL" sz="1600" dirty="0">
                <a:solidFill>
                  <a:schemeClr val="bg1"/>
                </a:solidFill>
                <a:latin typeface="Arial" panose="020B0604020202020204" pitchFamily="34" charset="0"/>
                <a:cs typeface="Arial" panose="020B0604020202020204" pitchFamily="34" charset="0"/>
              </a:rPr>
              <a:t>Uidad que hace la presentación</a:t>
            </a:r>
          </a:p>
        </p:txBody>
      </p:sp>
      <p:sp>
        <p:nvSpPr>
          <p:cNvPr id="13" name="CuadroTexto 12">
            <a:extLst>
              <a:ext uri="{FF2B5EF4-FFF2-40B4-BE49-F238E27FC236}">
                <a16:creationId xmlns:a16="http://schemas.microsoft.com/office/drawing/2014/main" id="{F7AB715E-6367-9647-BC3F-C8564EF4B248}"/>
              </a:ext>
            </a:extLst>
          </p:cNvPr>
          <p:cNvSpPr txBox="1"/>
          <p:nvPr/>
        </p:nvSpPr>
        <p:spPr>
          <a:xfrm rot="16200000">
            <a:off x="-1534491" y="4136013"/>
            <a:ext cx="4313582" cy="335092"/>
          </a:xfrm>
          <a:prstGeom prst="rect">
            <a:avLst/>
          </a:prstGeom>
          <a:noFill/>
        </p:spPr>
        <p:txBody>
          <a:bodyPr wrap="square" rtlCol="0">
            <a:spAutoFit/>
          </a:bodyPr>
          <a:lstStyle/>
          <a:p>
            <a:pPr>
              <a:lnSpc>
                <a:spcPct val="150000"/>
              </a:lnSpc>
            </a:pPr>
            <a:r>
              <a:rPr lang="es-CL" sz="1200" dirty="0">
                <a:solidFill>
                  <a:schemeClr val="bg1"/>
                </a:solidFill>
                <a:latin typeface="Arial" panose="020B0604020202020204" pitchFamily="34" charset="0"/>
                <a:cs typeface="Arial" panose="020B0604020202020204" pitchFamily="34" charset="0"/>
              </a:rPr>
              <a:t>01 MES DE 2021</a:t>
            </a:r>
          </a:p>
        </p:txBody>
      </p:sp>
      <p:pic>
        <p:nvPicPr>
          <p:cNvPr id="14" name="Imagen 13">
            <a:extLst>
              <a:ext uri="{FF2B5EF4-FFF2-40B4-BE49-F238E27FC236}">
                <a16:creationId xmlns:a16="http://schemas.microsoft.com/office/drawing/2014/main" id="{D4419BEE-437F-2140-9496-85D606785894}"/>
              </a:ext>
            </a:extLst>
          </p:cNvPr>
          <p:cNvPicPr>
            <a:picLocks noChangeAspect="1"/>
          </p:cNvPicPr>
          <p:nvPr/>
        </p:nvPicPr>
        <p:blipFill>
          <a:blip r:embed="rId4"/>
          <a:stretch>
            <a:fillRect/>
          </a:stretch>
        </p:blipFill>
        <p:spPr>
          <a:xfrm>
            <a:off x="8228693" y="3830864"/>
            <a:ext cx="3594100" cy="3594100"/>
          </a:xfrm>
          <a:prstGeom prst="rect">
            <a:avLst/>
          </a:prstGeom>
        </p:spPr>
      </p:pic>
      <p:cxnSp>
        <p:nvCxnSpPr>
          <p:cNvPr id="16" name="Conector recto 15">
            <a:extLst>
              <a:ext uri="{FF2B5EF4-FFF2-40B4-BE49-F238E27FC236}">
                <a16:creationId xmlns:a16="http://schemas.microsoft.com/office/drawing/2014/main" id="{2E22F558-ABF7-2345-BBF5-E1E2A61B4F9C}"/>
              </a:ext>
            </a:extLst>
          </p:cNvPr>
          <p:cNvCxnSpPr>
            <a:cxnSpLocks/>
          </p:cNvCxnSpPr>
          <p:nvPr/>
        </p:nvCxnSpPr>
        <p:spPr>
          <a:xfrm>
            <a:off x="1884147" y="2146768"/>
            <a:ext cx="0" cy="871854"/>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274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001C"/>
        </a:solidFill>
        <a:effectLst/>
      </p:bgPr>
    </p:bg>
    <p:spTree>
      <p:nvGrpSpPr>
        <p:cNvPr id="1" name=""/>
        <p:cNvGrpSpPr/>
        <p:nvPr/>
      </p:nvGrpSpPr>
      <p:grpSpPr>
        <a:xfrm>
          <a:off x="0" y="0"/>
          <a:ext cx="0" cy="0"/>
          <a:chOff x="0" y="0"/>
          <a:chExt cx="0" cy="0"/>
        </a:xfrm>
      </p:grpSpPr>
      <p:pic>
        <p:nvPicPr>
          <p:cNvPr id="4" name="Imagen 3" descr="Imagen que contiene exterior, pasto, foto, montaña&#10;&#10;Descripción generada automáticamente">
            <a:extLst>
              <a:ext uri="{FF2B5EF4-FFF2-40B4-BE49-F238E27FC236}">
                <a16:creationId xmlns:a16="http://schemas.microsoft.com/office/drawing/2014/main" id="{F53EAA36-79BC-7E45-AEFB-3EC2FF3A48FA}"/>
              </a:ext>
            </a:extLst>
          </p:cNvPr>
          <p:cNvPicPr>
            <a:picLocks noChangeAspect="1"/>
          </p:cNvPicPr>
          <p:nvPr/>
        </p:nvPicPr>
        <p:blipFill>
          <a:blip r:embed="rId3"/>
          <a:stretch>
            <a:fillRect/>
          </a:stretch>
        </p:blipFill>
        <p:spPr>
          <a:xfrm>
            <a:off x="0" y="-270547"/>
            <a:ext cx="12192000" cy="7128547"/>
          </a:xfrm>
          <a:prstGeom prst="rect">
            <a:avLst/>
          </a:prstGeom>
        </p:spPr>
      </p:pic>
      <p:pic>
        <p:nvPicPr>
          <p:cNvPr id="5" name="Imagen 4">
            <a:extLst>
              <a:ext uri="{FF2B5EF4-FFF2-40B4-BE49-F238E27FC236}">
                <a16:creationId xmlns:a16="http://schemas.microsoft.com/office/drawing/2014/main" id="{3323C0E6-6011-504D-8B76-2829A7F89846}"/>
              </a:ext>
            </a:extLst>
          </p:cNvPr>
          <p:cNvPicPr>
            <a:picLocks noChangeAspect="1"/>
          </p:cNvPicPr>
          <p:nvPr/>
        </p:nvPicPr>
        <p:blipFill>
          <a:blip r:embed="rId4"/>
          <a:stretch>
            <a:fillRect/>
          </a:stretch>
        </p:blipFill>
        <p:spPr>
          <a:xfrm>
            <a:off x="3629932" y="962932"/>
            <a:ext cx="4932136" cy="4932136"/>
          </a:xfrm>
          <a:prstGeom prst="rect">
            <a:avLst/>
          </a:prstGeom>
        </p:spPr>
      </p:pic>
    </p:spTree>
    <p:extLst>
      <p:ext uri="{BB962C8B-B14F-4D97-AF65-F5344CB8AC3E}">
        <p14:creationId xmlns:p14="http://schemas.microsoft.com/office/powerpoint/2010/main" val="1606455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001C"/>
        </a:solidFill>
        <a:effectLst/>
      </p:bgPr>
    </p:bg>
    <p:spTree>
      <p:nvGrpSpPr>
        <p:cNvPr id="1" name=""/>
        <p:cNvGrpSpPr/>
        <p:nvPr/>
      </p:nvGrpSpPr>
      <p:grpSpPr>
        <a:xfrm>
          <a:off x="0" y="0"/>
          <a:ext cx="0" cy="0"/>
          <a:chOff x="0" y="0"/>
          <a:chExt cx="0" cy="0"/>
        </a:xfrm>
      </p:grpSpPr>
      <p:pic>
        <p:nvPicPr>
          <p:cNvPr id="4" name="Imagen 3" descr="Imagen que contiene exterior, montaña, foto, edificio&#10;&#10;Descripción generada automáticamente">
            <a:extLst>
              <a:ext uri="{FF2B5EF4-FFF2-40B4-BE49-F238E27FC236}">
                <a16:creationId xmlns:a16="http://schemas.microsoft.com/office/drawing/2014/main" id="{B5EE33A2-C716-9448-9DD0-D63CE1C1E1AE}"/>
              </a:ext>
            </a:extLst>
          </p:cNvPr>
          <p:cNvPicPr>
            <a:picLocks noChangeAspect="1"/>
          </p:cNvPicPr>
          <p:nvPr/>
        </p:nvPicPr>
        <p:blipFill>
          <a:blip r:embed="rId3"/>
          <a:stretch>
            <a:fillRect/>
          </a:stretch>
        </p:blipFill>
        <p:spPr>
          <a:xfrm>
            <a:off x="0" y="-270547"/>
            <a:ext cx="12192000" cy="7128547"/>
          </a:xfrm>
          <a:prstGeom prst="rect">
            <a:avLst/>
          </a:prstGeom>
        </p:spPr>
      </p:pic>
      <p:pic>
        <p:nvPicPr>
          <p:cNvPr id="5" name="Imagen 4">
            <a:extLst>
              <a:ext uri="{FF2B5EF4-FFF2-40B4-BE49-F238E27FC236}">
                <a16:creationId xmlns:a16="http://schemas.microsoft.com/office/drawing/2014/main" id="{F8BC8E50-86D7-8343-A11E-ECEED3FB7A15}"/>
              </a:ext>
            </a:extLst>
          </p:cNvPr>
          <p:cNvPicPr>
            <a:picLocks noChangeAspect="1"/>
          </p:cNvPicPr>
          <p:nvPr/>
        </p:nvPicPr>
        <p:blipFill>
          <a:blip r:embed="rId4"/>
          <a:stretch>
            <a:fillRect/>
          </a:stretch>
        </p:blipFill>
        <p:spPr>
          <a:xfrm>
            <a:off x="3629932" y="962932"/>
            <a:ext cx="4932136" cy="4932136"/>
          </a:xfrm>
          <a:prstGeom prst="rect">
            <a:avLst/>
          </a:prstGeom>
        </p:spPr>
      </p:pic>
    </p:spTree>
    <p:extLst>
      <p:ext uri="{BB962C8B-B14F-4D97-AF65-F5344CB8AC3E}">
        <p14:creationId xmlns:p14="http://schemas.microsoft.com/office/powerpoint/2010/main" val="19520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n 35">
            <a:extLst>
              <a:ext uri="{FF2B5EF4-FFF2-40B4-BE49-F238E27FC236}">
                <a16:creationId xmlns:a16="http://schemas.microsoft.com/office/drawing/2014/main" id="{E3CF3E96-11F4-414A-9499-55472AAC6E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6580" y="0"/>
            <a:ext cx="6405098" cy="6857999"/>
          </a:xfrm>
          <a:prstGeom prst="rect">
            <a:avLst/>
          </a:prstGeom>
        </p:spPr>
      </p:pic>
      <p:sp>
        <p:nvSpPr>
          <p:cNvPr id="37" name="Rectángulo 36">
            <a:extLst>
              <a:ext uri="{FF2B5EF4-FFF2-40B4-BE49-F238E27FC236}">
                <a16:creationId xmlns:a16="http://schemas.microsoft.com/office/drawing/2014/main" id="{19786662-19CF-2E40-9B8F-1DC267895A07}"/>
              </a:ext>
            </a:extLst>
          </p:cNvPr>
          <p:cNvSpPr/>
          <p:nvPr/>
        </p:nvSpPr>
        <p:spPr>
          <a:xfrm>
            <a:off x="6096000" y="1509823"/>
            <a:ext cx="5057553" cy="38383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3" name="Imagen 32">
            <a:extLst>
              <a:ext uri="{FF2B5EF4-FFF2-40B4-BE49-F238E27FC236}">
                <a16:creationId xmlns:a16="http://schemas.microsoft.com/office/drawing/2014/main" id="{197E1E19-80C6-CB47-8DD7-163DAC0D40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29372" y="815211"/>
            <a:ext cx="222606" cy="349809"/>
          </a:xfrm>
          <a:prstGeom prst="rect">
            <a:avLst/>
          </a:prstGeom>
        </p:spPr>
      </p:pic>
      <p:grpSp>
        <p:nvGrpSpPr>
          <p:cNvPr id="2" name="Grupo 1">
            <a:extLst>
              <a:ext uri="{FF2B5EF4-FFF2-40B4-BE49-F238E27FC236}">
                <a16:creationId xmlns:a16="http://schemas.microsoft.com/office/drawing/2014/main" id="{5AC8DFBF-4643-6F41-B900-AD7F1291FCAB}"/>
              </a:ext>
            </a:extLst>
          </p:cNvPr>
          <p:cNvGrpSpPr/>
          <p:nvPr/>
        </p:nvGrpSpPr>
        <p:grpSpPr>
          <a:xfrm>
            <a:off x="6430343" y="2119328"/>
            <a:ext cx="4348445" cy="2724336"/>
            <a:chOff x="6430343" y="1853895"/>
            <a:chExt cx="4348445" cy="2724336"/>
          </a:xfrm>
        </p:grpSpPr>
        <p:sp>
          <p:nvSpPr>
            <p:cNvPr id="15" name="Rectángulo 14">
              <a:extLst>
                <a:ext uri="{FF2B5EF4-FFF2-40B4-BE49-F238E27FC236}">
                  <a16:creationId xmlns:a16="http://schemas.microsoft.com/office/drawing/2014/main" id="{84567512-0686-3344-957C-B92A5CCCC47B}"/>
                </a:ext>
              </a:extLst>
            </p:cNvPr>
            <p:cNvSpPr/>
            <p:nvPr/>
          </p:nvSpPr>
          <p:spPr>
            <a:xfrm>
              <a:off x="6430343" y="2107365"/>
              <a:ext cx="68282" cy="541060"/>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6" name="CuadroTexto 15">
              <a:extLst>
                <a:ext uri="{FF2B5EF4-FFF2-40B4-BE49-F238E27FC236}">
                  <a16:creationId xmlns:a16="http://schemas.microsoft.com/office/drawing/2014/main" id="{5D7C4F52-C368-FC47-923C-2B2F8B449173}"/>
                </a:ext>
              </a:extLst>
            </p:cNvPr>
            <p:cNvSpPr txBox="1"/>
            <p:nvPr/>
          </p:nvSpPr>
          <p:spPr>
            <a:xfrm>
              <a:off x="6611897" y="1853895"/>
              <a:ext cx="4166891" cy="2724336"/>
            </a:xfrm>
            <a:prstGeom prst="rect">
              <a:avLst/>
            </a:prstGeom>
            <a:noFill/>
          </p:spPr>
          <p:txBody>
            <a:bodyPr wrap="square" rtlCol="0">
              <a:spAutoFit/>
            </a:bodyPr>
            <a:lstStyle/>
            <a:p>
              <a:pPr>
                <a:lnSpc>
                  <a:spcPct val="150000"/>
                </a:lnSpc>
              </a:pPr>
              <a:r>
                <a:rPr lang="es-CL" sz="3600" b="1" dirty="0">
                  <a:solidFill>
                    <a:schemeClr val="tx1">
                      <a:lumMod val="85000"/>
                      <a:lumOff val="15000"/>
                    </a:schemeClr>
                  </a:solidFill>
                  <a:latin typeface="Arial" panose="020B0604020202020204" pitchFamily="34" charset="0"/>
                  <a:cs typeface="Arial" panose="020B0604020202020204" pitchFamily="34" charset="0"/>
                </a:rPr>
                <a:t>Portadilla</a:t>
              </a:r>
            </a:p>
            <a:p>
              <a:pPr>
                <a:lnSpc>
                  <a:spcPct val="150000"/>
                </a:lnSpc>
              </a:pPr>
              <a:r>
                <a:rPr lang="es-CL" sz="16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p:txBody>
        </p:sp>
      </p:grpSp>
      <p:pic>
        <p:nvPicPr>
          <p:cNvPr id="9" name="Imagen 8">
            <a:extLst>
              <a:ext uri="{FF2B5EF4-FFF2-40B4-BE49-F238E27FC236}">
                <a16:creationId xmlns:a16="http://schemas.microsoft.com/office/drawing/2014/main" id="{7B77766D-BF09-E24F-9FAC-21C3AA273DE3}"/>
              </a:ext>
            </a:extLst>
          </p:cNvPr>
          <p:cNvPicPr>
            <a:picLocks noChangeAspect="1"/>
          </p:cNvPicPr>
          <p:nvPr/>
        </p:nvPicPr>
        <p:blipFill rotWithShape="1">
          <a:blip r:embed="rId4"/>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384776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88000"/>
          </a:schemeClr>
        </a:solidFill>
        <a:effectLst/>
      </p:bgPr>
    </p:bg>
    <p:spTree>
      <p:nvGrpSpPr>
        <p:cNvPr id="1" name=""/>
        <p:cNvGrpSpPr/>
        <p:nvPr/>
      </p:nvGrpSpPr>
      <p:grpSpPr>
        <a:xfrm>
          <a:off x="0" y="0"/>
          <a:ext cx="0" cy="0"/>
          <a:chOff x="0" y="0"/>
          <a:chExt cx="0" cy="0"/>
        </a:xfrm>
      </p:grpSpPr>
      <p:pic>
        <p:nvPicPr>
          <p:cNvPr id="36" name="Imagen 35">
            <a:extLst>
              <a:ext uri="{FF2B5EF4-FFF2-40B4-BE49-F238E27FC236}">
                <a16:creationId xmlns:a16="http://schemas.microsoft.com/office/drawing/2014/main" id="{E3CF3E96-11F4-414A-9499-55472AAC6EA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6580" y="0"/>
            <a:ext cx="6405098" cy="6857999"/>
          </a:xfrm>
          <a:prstGeom prst="rect">
            <a:avLst/>
          </a:prstGeom>
        </p:spPr>
      </p:pic>
      <p:pic>
        <p:nvPicPr>
          <p:cNvPr id="33" name="Imagen 32">
            <a:extLst>
              <a:ext uri="{FF2B5EF4-FFF2-40B4-BE49-F238E27FC236}">
                <a16:creationId xmlns:a16="http://schemas.microsoft.com/office/drawing/2014/main" id="{197E1E19-80C6-CB47-8DD7-163DAC0D40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9372" y="815211"/>
            <a:ext cx="222606" cy="349809"/>
          </a:xfrm>
          <a:prstGeom prst="rect">
            <a:avLst/>
          </a:prstGeom>
        </p:spPr>
      </p:pic>
      <p:grpSp>
        <p:nvGrpSpPr>
          <p:cNvPr id="4" name="Grupo 3">
            <a:extLst>
              <a:ext uri="{FF2B5EF4-FFF2-40B4-BE49-F238E27FC236}">
                <a16:creationId xmlns:a16="http://schemas.microsoft.com/office/drawing/2014/main" id="{698DCA7B-5DAF-1940-9E05-E690330A0657}"/>
              </a:ext>
            </a:extLst>
          </p:cNvPr>
          <p:cNvGrpSpPr/>
          <p:nvPr/>
        </p:nvGrpSpPr>
        <p:grpSpPr>
          <a:xfrm>
            <a:off x="6096000" y="1509822"/>
            <a:ext cx="5057553" cy="3838355"/>
            <a:chOff x="6096000" y="1509822"/>
            <a:chExt cx="5057553" cy="3838355"/>
          </a:xfrm>
        </p:grpSpPr>
        <p:sp>
          <p:nvSpPr>
            <p:cNvPr id="37" name="Rectángulo 36">
              <a:extLst>
                <a:ext uri="{FF2B5EF4-FFF2-40B4-BE49-F238E27FC236}">
                  <a16:creationId xmlns:a16="http://schemas.microsoft.com/office/drawing/2014/main" id="{19786662-19CF-2E40-9B8F-1DC267895A07}"/>
                </a:ext>
              </a:extLst>
            </p:cNvPr>
            <p:cNvSpPr/>
            <p:nvPr/>
          </p:nvSpPr>
          <p:spPr>
            <a:xfrm>
              <a:off x="6096000" y="1509823"/>
              <a:ext cx="5057553" cy="3838354"/>
            </a:xfrm>
            <a:prstGeom prst="rect">
              <a:avLst/>
            </a:prstGeom>
            <a:solidFill>
              <a:srgbClr val="E3001C">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17855719-B232-7D49-810F-4B04AD10248F}"/>
                </a:ext>
              </a:extLst>
            </p:cNvPr>
            <p:cNvSpPr/>
            <p:nvPr/>
          </p:nvSpPr>
          <p:spPr>
            <a:xfrm>
              <a:off x="7121678" y="1509822"/>
              <a:ext cx="4031875" cy="3838354"/>
            </a:xfrm>
            <a:prstGeom prst="rect">
              <a:avLst/>
            </a:prstGeom>
            <a:solidFill>
              <a:srgbClr val="E3001C">
                <a:alpha val="86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15" name="Rectángulo 14">
            <a:extLst>
              <a:ext uri="{FF2B5EF4-FFF2-40B4-BE49-F238E27FC236}">
                <a16:creationId xmlns:a16="http://schemas.microsoft.com/office/drawing/2014/main" id="{84567512-0686-3344-957C-B92A5CCCC47B}"/>
              </a:ext>
            </a:extLst>
          </p:cNvPr>
          <p:cNvSpPr/>
          <p:nvPr/>
        </p:nvSpPr>
        <p:spPr>
          <a:xfrm>
            <a:off x="6430343" y="2332158"/>
            <a:ext cx="68282" cy="541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6" name="CuadroTexto 15">
            <a:extLst>
              <a:ext uri="{FF2B5EF4-FFF2-40B4-BE49-F238E27FC236}">
                <a16:creationId xmlns:a16="http://schemas.microsoft.com/office/drawing/2014/main" id="{5D7C4F52-C368-FC47-923C-2B2F8B449173}"/>
              </a:ext>
            </a:extLst>
          </p:cNvPr>
          <p:cNvSpPr txBox="1"/>
          <p:nvPr/>
        </p:nvSpPr>
        <p:spPr>
          <a:xfrm>
            <a:off x="6611897" y="2078688"/>
            <a:ext cx="4166891" cy="2724336"/>
          </a:xfrm>
          <a:prstGeom prst="rect">
            <a:avLst/>
          </a:prstGeom>
          <a:noFill/>
        </p:spPr>
        <p:txBody>
          <a:bodyPr wrap="square" rtlCol="0">
            <a:spAutoFit/>
          </a:bodyPr>
          <a:lstStyle/>
          <a:p>
            <a:pPr>
              <a:lnSpc>
                <a:spcPct val="150000"/>
              </a:lnSpc>
            </a:pPr>
            <a:r>
              <a:rPr lang="es-CL" sz="3600" b="1" dirty="0">
                <a:solidFill>
                  <a:schemeClr val="bg1"/>
                </a:solidFill>
                <a:latin typeface="Arial" panose="020B0604020202020204" pitchFamily="34" charset="0"/>
                <a:cs typeface="Arial" panose="020B0604020202020204" pitchFamily="34" charset="0"/>
              </a:rPr>
              <a:t>Portadilla</a:t>
            </a:r>
          </a:p>
          <a:p>
            <a:pPr>
              <a:lnSpc>
                <a:spcPct val="150000"/>
              </a:lnSpc>
            </a:pPr>
            <a:r>
              <a:rPr lang="es-CL" sz="1600" dirty="0">
                <a:solidFill>
                  <a:schemeClr val="bg1"/>
                </a:solidFill>
                <a:latin typeface="Arial" panose="020B060402020202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p:txBody>
      </p:sp>
      <p:pic>
        <p:nvPicPr>
          <p:cNvPr id="10" name="Imagen 9">
            <a:extLst>
              <a:ext uri="{FF2B5EF4-FFF2-40B4-BE49-F238E27FC236}">
                <a16:creationId xmlns:a16="http://schemas.microsoft.com/office/drawing/2014/main" id="{610EB52F-F0B4-E646-8226-9706493D0A97}"/>
              </a:ext>
            </a:extLst>
          </p:cNvPr>
          <p:cNvPicPr>
            <a:picLocks noChangeAspect="1"/>
          </p:cNvPicPr>
          <p:nvPr/>
        </p:nvPicPr>
        <p:blipFill rotWithShape="1">
          <a:blip r:embed="rId5"/>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129807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n 35">
            <a:extLst>
              <a:ext uri="{FF2B5EF4-FFF2-40B4-BE49-F238E27FC236}">
                <a16:creationId xmlns:a16="http://schemas.microsoft.com/office/drawing/2014/main" id="{E3CF3E96-11F4-414A-9499-55472AAC6E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6580" y="507877"/>
            <a:ext cx="6405098" cy="5842247"/>
          </a:xfrm>
          <a:prstGeom prst="rect">
            <a:avLst/>
          </a:prstGeom>
        </p:spPr>
      </p:pic>
      <p:sp>
        <p:nvSpPr>
          <p:cNvPr id="37" name="Rectángulo 36">
            <a:extLst>
              <a:ext uri="{FF2B5EF4-FFF2-40B4-BE49-F238E27FC236}">
                <a16:creationId xmlns:a16="http://schemas.microsoft.com/office/drawing/2014/main" id="{19786662-19CF-2E40-9B8F-1DC267895A07}"/>
              </a:ext>
            </a:extLst>
          </p:cNvPr>
          <p:cNvSpPr/>
          <p:nvPr/>
        </p:nvSpPr>
        <p:spPr>
          <a:xfrm>
            <a:off x="6096000" y="1509823"/>
            <a:ext cx="5057553" cy="38383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3" name="Imagen 32">
            <a:extLst>
              <a:ext uri="{FF2B5EF4-FFF2-40B4-BE49-F238E27FC236}">
                <a16:creationId xmlns:a16="http://schemas.microsoft.com/office/drawing/2014/main" id="{197E1E19-80C6-CB47-8DD7-163DAC0D40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29372" y="815211"/>
            <a:ext cx="222606" cy="349809"/>
          </a:xfrm>
          <a:prstGeom prst="rect">
            <a:avLst/>
          </a:prstGeom>
        </p:spPr>
      </p:pic>
      <p:grpSp>
        <p:nvGrpSpPr>
          <p:cNvPr id="41" name="Grupo 40">
            <a:extLst>
              <a:ext uri="{FF2B5EF4-FFF2-40B4-BE49-F238E27FC236}">
                <a16:creationId xmlns:a16="http://schemas.microsoft.com/office/drawing/2014/main" id="{5AED0794-3F79-4742-8B66-6F96E0710362}"/>
              </a:ext>
            </a:extLst>
          </p:cNvPr>
          <p:cNvGrpSpPr/>
          <p:nvPr/>
        </p:nvGrpSpPr>
        <p:grpSpPr>
          <a:xfrm>
            <a:off x="6611896" y="1299006"/>
            <a:ext cx="4940081" cy="4125429"/>
            <a:chOff x="6500593" y="1089527"/>
            <a:chExt cx="4940081" cy="4125429"/>
          </a:xfrm>
        </p:grpSpPr>
        <p:sp>
          <p:nvSpPr>
            <p:cNvPr id="10" name="CuadroTexto 9">
              <a:extLst>
                <a:ext uri="{FF2B5EF4-FFF2-40B4-BE49-F238E27FC236}">
                  <a16:creationId xmlns:a16="http://schemas.microsoft.com/office/drawing/2014/main" id="{F22EB340-C392-5E41-AB39-6488EE321508}"/>
                </a:ext>
              </a:extLst>
            </p:cNvPr>
            <p:cNvSpPr txBox="1"/>
            <p:nvPr/>
          </p:nvSpPr>
          <p:spPr>
            <a:xfrm>
              <a:off x="6500594" y="1089527"/>
              <a:ext cx="3522162" cy="2034531"/>
            </a:xfrm>
            <a:prstGeom prst="rect">
              <a:avLst/>
            </a:prstGeom>
            <a:noFill/>
          </p:spPr>
          <p:txBody>
            <a:bodyPr wrap="square" rtlCol="0">
              <a:spAutoFit/>
            </a:bodyPr>
            <a:lstStyle/>
            <a:p>
              <a:pPr>
                <a:lnSpc>
                  <a:spcPct val="150000"/>
                </a:lnSpc>
              </a:pPr>
              <a:r>
                <a:rPr lang="es-CL" sz="9600" b="1" dirty="0">
                  <a:solidFill>
                    <a:srgbClr val="E3001C"/>
                  </a:solidFill>
                  <a:latin typeface="Arial" panose="020B0604020202020204" pitchFamily="34" charset="0"/>
                  <a:cs typeface="Arial" panose="020B0604020202020204" pitchFamily="34" charset="0"/>
                </a:rPr>
                <a:t>”</a:t>
              </a:r>
            </a:p>
          </p:txBody>
        </p:sp>
        <p:sp>
          <p:nvSpPr>
            <p:cNvPr id="25" name="CuadroTexto 24">
              <a:extLst>
                <a:ext uri="{FF2B5EF4-FFF2-40B4-BE49-F238E27FC236}">
                  <a16:creationId xmlns:a16="http://schemas.microsoft.com/office/drawing/2014/main" id="{FF2E313D-3067-7145-A711-07DA227013FA}"/>
                </a:ext>
              </a:extLst>
            </p:cNvPr>
            <p:cNvSpPr txBox="1"/>
            <p:nvPr/>
          </p:nvSpPr>
          <p:spPr>
            <a:xfrm>
              <a:off x="8904303" y="4341255"/>
              <a:ext cx="2536371" cy="873701"/>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Nombre de la persona</a:t>
              </a:r>
            </a:p>
            <a:p>
              <a:r>
                <a:rPr lang="es-CL" sz="1400" dirty="0">
                  <a:solidFill>
                    <a:schemeClr val="tx1">
                      <a:lumMod val="85000"/>
                      <a:lumOff val="15000"/>
                    </a:schemeClr>
                  </a:solidFill>
                  <a:latin typeface="Arial" panose="020B0604020202020204" pitchFamily="34" charset="0"/>
                  <a:cs typeface="Arial" panose="020B0604020202020204" pitchFamily="34" charset="0"/>
                </a:rPr>
                <a:t>Cargo de la persona</a:t>
              </a:r>
            </a:p>
            <a:p>
              <a:pPr>
                <a:lnSpc>
                  <a:spcPct val="150000"/>
                </a:lnSpc>
              </a:pPr>
              <a:r>
                <a:rPr lang="es-CL" sz="12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39" name="CuadroTexto 38">
              <a:extLst>
                <a:ext uri="{FF2B5EF4-FFF2-40B4-BE49-F238E27FC236}">
                  <a16:creationId xmlns:a16="http://schemas.microsoft.com/office/drawing/2014/main" id="{6B6FAF5D-36CB-194B-8C0E-6FBB2CBFF069}"/>
                </a:ext>
              </a:extLst>
            </p:cNvPr>
            <p:cNvSpPr txBox="1"/>
            <p:nvPr/>
          </p:nvSpPr>
          <p:spPr>
            <a:xfrm>
              <a:off x="6500593" y="2557205"/>
              <a:ext cx="4038059" cy="1703030"/>
            </a:xfrm>
            <a:prstGeom prst="rect">
              <a:avLst/>
            </a:prstGeom>
            <a:noFill/>
          </p:spPr>
          <p:txBody>
            <a:bodyPr wrap="square" rtlCol="0">
              <a:spAutoFit/>
            </a:bodyPr>
            <a:lstStyle/>
            <a:p>
              <a:pPr>
                <a:lnSpc>
                  <a:spcPct val="150000"/>
                </a:lnSpc>
              </a:pPr>
              <a:r>
                <a:rPr lang="es-CL" i="1"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 pulvinar</a:t>
              </a:r>
            </a:p>
          </p:txBody>
        </p:sp>
      </p:grpSp>
      <p:sp>
        <p:nvSpPr>
          <p:cNvPr id="42" name="Rectángulo 41">
            <a:extLst>
              <a:ext uri="{FF2B5EF4-FFF2-40B4-BE49-F238E27FC236}">
                <a16:creationId xmlns:a16="http://schemas.microsoft.com/office/drawing/2014/main" id="{E459F6E5-56F2-B342-8BC9-B687AB15254E}"/>
              </a:ext>
            </a:extLst>
          </p:cNvPr>
          <p:cNvSpPr/>
          <p:nvPr/>
        </p:nvSpPr>
        <p:spPr>
          <a:xfrm>
            <a:off x="6430323" y="2108968"/>
            <a:ext cx="68282" cy="541060"/>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3" name="Imagen 2">
            <a:extLst>
              <a:ext uri="{FF2B5EF4-FFF2-40B4-BE49-F238E27FC236}">
                <a16:creationId xmlns:a16="http://schemas.microsoft.com/office/drawing/2014/main" id="{948618ED-F3EF-4547-AB01-4818F93BD2DD}"/>
              </a:ext>
            </a:extLst>
          </p:cNvPr>
          <p:cNvPicPr>
            <a:picLocks noChangeAspect="1"/>
          </p:cNvPicPr>
          <p:nvPr/>
        </p:nvPicPr>
        <p:blipFill rotWithShape="1">
          <a:blip r:embed="rId4"/>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213860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1355CB21-D2F6-154B-80A9-4460CD18780F}"/>
              </a:ext>
            </a:extLst>
          </p:cNvPr>
          <p:cNvSpPr/>
          <p:nvPr/>
        </p:nvSpPr>
        <p:spPr>
          <a:xfrm>
            <a:off x="998388" y="3446741"/>
            <a:ext cx="68282" cy="541060"/>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CuadroTexto 9">
            <a:extLst>
              <a:ext uri="{FF2B5EF4-FFF2-40B4-BE49-F238E27FC236}">
                <a16:creationId xmlns:a16="http://schemas.microsoft.com/office/drawing/2014/main" id="{F22EB340-C392-5E41-AB39-6488EE321508}"/>
              </a:ext>
            </a:extLst>
          </p:cNvPr>
          <p:cNvSpPr txBox="1"/>
          <p:nvPr/>
        </p:nvSpPr>
        <p:spPr>
          <a:xfrm>
            <a:off x="1179942" y="3238991"/>
            <a:ext cx="4466477" cy="800219"/>
          </a:xfrm>
          <a:prstGeom prst="rect">
            <a:avLst/>
          </a:prstGeom>
          <a:noFill/>
        </p:spPr>
        <p:txBody>
          <a:bodyPr wrap="square" rtlCol="0">
            <a:spAutoFit/>
          </a:bodyPr>
          <a:lstStyle/>
          <a:p>
            <a:pPr>
              <a:lnSpc>
                <a:spcPct val="150000"/>
              </a:lnSpc>
            </a:pPr>
            <a:r>
              <a:rPr lang="es-CL" sz="2000" b="1" dirty="0">
                <a:solidFill>
                  <a:schemeClr val="tx1">
                    <a:lumMod val="85000"/>
                    <a:lumOff val="15000"/>
                  </a:schemeClr>
                </a:solidFill>
                <a:latin typeface="Arial" panose="020B0604020202020204" pitchFamily="34" charset="0"/>
                <a:cs typeface="Arial" panose="020B0604020202020204" pitchFamily="34" charset="0"/>
              </a:rPr>
              <a:t>Gráficos circulares comparados</a:t>
            </a:r>
          </a:p>
          <a:p>
            <a:r>
              <a:rPr lang="es-CL" sz="1600" dirty="0">
                <a:solidFill>
                  <a:schemeClr val="tx1">
                    <a:lumMod val="85000"/>
                    <a:lumOff val="15000"/>
                  </a:schemeClr>
                </a:solidFill>
                <a:latin typeface="Arial" panose="020B0604020202020204" pitchFamily="34" charset="0"/>
                <a:cs typeface="Arial" panose="020B0604020202020204" pitchFamily="34" charset="0"/>
              </a:rPr>
              <a:t>Bajada</a:t>
            </a:r>
          </a:p>
        </p:txBody>
      </p:sp>
      <p:sp>
        <p:nvSpPr>
          <p:cNvPr id="25" name="CuadroTexto 24">
            <a:extLst>
              <a:ext uri="{FF2B5EF4-FFF2-40B4-BE49-F238E27FC236}">
                <a16:creationId xmlns:a16="http://schemas.microsoft.com/office/drawing/2014/main" id="{FF2E313D-3067-7145-A711-07DA227013FA}"/>
              </a:ext>
            </a:extLst>
          </p:cNvPr>
          <p:cNvSpPr txBox="1"/>
          <p:nvPr/>
        </p:nvSpPr>
        <p:spPr>
          <a:xfrm>
            <a:off x="1188545" y="4402802"/>
            <a:ext cx="2536371" cy="1991379"/>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pic>
        <p:nvPicPr>
          <p:cNvPr id="3" name="Imagen 2">
            <a:extLst>
              <a:ext uri="{FF2B5EF4-FFF2-40B4-BE49-F238E27FC236}">
                <a16:creationId xmlns:a16="http://schemas.microsoft.com/office/drawing/2014/main" id="{DAEF942A-23BA-834D-871A-2038A30F2FE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876"/>
            <a:ext cx="12192000" cy="2791676"/>
          </a:xfrm>
          <a:prstGeom prst="rect">
            <a:avLst/>
          </a:prstGeom>
        </p:spPr>
      </p:pic>
      <p:graphicFrame>
        <p:nvGraphicFramePr>
          <p:cNvPr id="28" name="Gráfico 27">
            <a:extLst>
              <a:ext uri="{FF2B5EF4-FFF2-40B4-BE49-F238E27FC236}">
                <a16:creationId xmlns:a16="http://schemas.microsoft.com/office/drawing/2014/main" id="{38391D7D-2EB6-A94E-869B-AF9AC4ACDE70}"/>
              </a:ext>
            </a:extLst>
          </p:cNvPr>
          <p:cNvGraphicFramePr>
            <a:graphicFrameLocks/>
          </p:cNvGraphicFramePr>
          <p:nvPr>
            <p:extLst>
              <p:ext uri="{D42A27DB-BD31-4B8C-83A1-F6EECF244321}">
                <p14:modId xmlns:p14="http://schemas.microsoft.com/office/powerpoint/2010/main" val="4063761963"/>
              </p:ext>
            </p:extLst>
          </p:nvPr>
        </p:nvGraphicFramePr>
        <p:xfrm>
          <a:off x="2737144" y="3287405"/>
          <a:ext cx="5366725" cy="32200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Gráfico 28">
            <a:extLst>
              <a:ext uri="{FF2B5EF4-FFF2-40B4-BE49-F238E27FC236}">
                <a16:creationId xmlns:a16="http://schemas.microsoft.com/office/drawing/2014/main" id="{A7C4EFAF-AA57-BE45-A0ED-3989321B7221}"/>
              </a:ext>
            </a:extLst>
          </p:cNvPr>
          <p:cNvGraphicFramePr>
            <a:graphicFrameLocks/>
          </p:cNvGraphicFramePr>
          <p:nvPr>
            <p:extLst>
              <p:ext uri="{D42A27DB-BD31-4B8C-83A1-F6EECF244321}">
                <p14:modId xmlns:p14="http://schemas.microsoft.com/office/powerpoint/2010/main" val="3266890304"/>
              </p:ext>
            </p:extLst>
          </p:nvPr>
        </p:nvGraphicFramePr>
        <p:xfrm>
          <a:off x="6134097" y="3287405"/>
          <a:ext cx="5366725" cy="3220035"/>
        </p:xfrm>
        <a:graphic>
          <a:graphicData uri="http://schemas.openxmlformats.org/drawingml/2006/chart">
            <c:chart xmlns:c="http://schemas.openxmlformats.org/drawingml/2006/chart" xmlns:r="http://schemas.openxmlformats.org/officeDocument/2006/relationships" r:id="rId4"/>
          </a:graphicData>
        </a:graphic>
      </p:graphicFrame>
      <p:pic>
        <p:nvPicPr>
          <p:cNvPr id="11" name="Imagen 10">
            <a:extLst>
              <a:ext uri="{FF2B5EF4-FFF2-40B4-BE49-F238E27FC236}">
                <a16:creationId xmlns:a16="http://schemas.microsoft.com/office/drawing/2014/main" id="{A2150967-0E2D-A948-A95B-7BB936A858AD}"/>
              </a:ext>
            </a:extLst>
          </p:cNvPr>
          <p:cNvPicPr>
            <a:picLocks noChangeAspect="1"/>
          </p:cNvPicPr>
          <p:nvPr/>
        </p:nvPicPr>
        <p:blipFill rotWithShape="1">
          <a:blip r:embed="rId5"/>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2912702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AEF942A-23BA-834D-871A-2038A30F2FE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876"/>
            <a:ext cx="12192000" cy="2791676"/>
          </a:xfrm>
          <a:prstGeom prst="rect">
            <a:avLst/>
          </a:prstGeom>
        </p:spPr>
      </p:pic>
      <p:graphicFrame>
        <p:nvGraphicFramePr>
          <p:cNvPr id="34" name="Gráfico 33">
            <a:extLst>
              <a:ext uri="{FF2B5EF4-FFF2-40B4-BE49-F238E27FC236}">
                <a16:creationId xmlns:a16="http://schemas.microsoft.com/office/drawing/2014/main" id="{B7D87958-67EB-374D-B2FB-270D715F9CF5}"/>
              </a:ext>
            </a:extLst>
          </p:cNvPr>
          <p:cNvGraphicFramePr>
            <a:graphicFrameLocks/>
          </p:cNvGraphicFramePr>
          <p:nvPr>
            <p:extLst>
              <p:ext uri="{D42A27DB-BD31-4B8C-83A1-F6EECF244321}">
                <p14:modId xmlns:p14="http://schemas.microsoft.com/office/powerpoint/2010/main" val="4077509850"/>
              </p:ext>
            </p:extLst>
          </p:nvPr>
        </p:nvGraphicFramePr>
        <p:xfrm>
          <a:off x="3815564" y="2768382"/>
          <a:ext cx="6346718" cy="3808031"/>
        </p:xfrm>
        <a:graphic>
          <a:graphicData uri="http://schemas.openxmlformats.org/drawingml/2006/chart">
            <c:chart xmlns:c="http://schemas.openxmlformats.org/drawingml/2006/chart" xmlns:r="http://schemas.openxmlformats.org/officeDocument/2006/relationships" r:id="rId3"/>
          </a:graphicData>
        </a:graphic>
      </p:graphicFrame>
      <p:sp>
        <p:nvSpPr>
          <p:cNvPr id="37" name="Rectángulo 36">
            <a:extLst>
              <a:ext uri="{FF2B5EF4-FFF2-40B4-BE49-F238E27FC236}">
                <a16:creationId xmlns:a16="http://schemas.microsoft.com/office/drawing/2014/main" id="{B5E04C7A-C58B-074A-A1FD-40A75D136C6F}"/>
              </a:ext>
            </a:extLst>
          </p:cNvPr>
          <p:cNvSpPr/>
          <p:nvPr/>
        </p:nvSpPr>
        <p:spPr>
          <a:xfrm>
            <a:off x="998388" y="3446741"/>
            <a:ext cx="68282" cy="541060"/>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8" name="CuadroTexto 37">
            <a:extLst>
              <a:ext uri="{FF2B5EF4-FFF2-40B4-BE49-F238E27FC236}">
                <a16:creationId xmlns:a16="http://schemas.microsoft.com/office/drawing/2014/main" id="{C5956798-A34F-8444-B892-D0B5D59FF5D1}"/>
              </a:ext>
            </a:extLst>
          </p:cNvPr>
          <p:cNvSpPr txBox="1"/>
          <p:nvPr/>
        </p:nvSpPr>
        <p:spPr>
          <a:xfrm>
            <a:off x="1179943" y="3238991"/>
            <a:ext cx="3522162" cy="800219"/>
          </a:xfrm>
          <a:prstGeom prst="rect">
            <a:avLst/>
          </a:prstGeom>
          <a:noFill/>
        </p:spPr>
        <p:txBody>
          <a:bodyPr wrap="square" rtlCol="0">
            <a:spAutoFit/>
          </a:bodyPr>
          <a:lstStyle/>
          <a:p>
            <a:pPr>
              <a:lnSpc>
                <a:spcPct val="150000"/>
              </a:lnSpc>
            </a:pPr>
            <a:r>
              <a:rPr lang="es-CL" sz="2000" b="1" dirty="0">
                <a:solidFill>
                  <a:schemeClr val="tx1">
                    <a:lumMod val="85000"/>
                    <a:lumOff val="15000"/>
                  </a:schemeClr>
                </a:solidFill>
                <a:latin typeface="Arial" panose="020B0604020202020204" pitchFamily="34" charset="0"/>
                <a:cs typeface="Arial" panose="020B0604020202020204" pitchFamily="34" charset="0"/>
              </a:rPr>
              <a:t>Info gráfico general</a:t>
            </a:r>
          </a:p>
          <a:p>
            <a:r>
              <a:rPr lang="es-CL" sz="1600" dirty="0">
                <a:solidFill>
                  <a:schemeClr val="tx1">
                    <a:lumMod val="85000"/>
                    <a:lumOff val="15000"/>
                  </a:schemeClr>
                </a:solidFill>
                <a:latin typeface="Arial" panose="020B0604020202020204" pitchFamily="34" charset="0"/>
                <a:cs typeface="Arial" panose="020B0604020202020204" pitchFamily="34" charset="0"/>
              </a:rPr>
              <a:t>Bajada</a:t>
            </a:r>
          </a:p>
        </p:txBody>
      </p:sp>
      <p:sp>
        <p:nvSpPr>
          <p:cNvPr id="39" name="CuadroTexto 38">
            <a:extLst>
              <a:ext uri="{FF2B5EF4-FFF2-40B4-BE49-F238E27FC236}">
                <a16:creationId xmlns:a16="http://schemas.microsoft.com/office/drawing/2014/main" id="{724DFE71-1038-EA44-9A81-77C84701E147}"/>
              </a:ext>
            </a:extLst>
          </p:cNvPr>
          <p:cNvSpPr txBox="1"/>
          <p:nvPr/>
        </p:nvSpPr>
        <p:spPr>
          <a:xfrm>
            <a:off x="1188545" y="4402802"/>
            <a:ext cx="2536371" cy="1950919"/>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a:t>
            </a:r>
          </a:p>
          <a:p>
            <a:pPr>
              <a:lnSpc>
                <a:spcPct val="150000"/>
              </a:lnSpc>
            </a:pPr>
            <a:r>
              <a:rPr lang="es-CL" sz="1200" dirty="0">
                <a:solidFill>
                  <a:schemeClr val="tx1">
                    <a:lumMod val="85000"/>
                    <a:lumOff val="15000"/>
                  </a:schemeClr>
                </a:solidFill>
                <a:latin typeface="Arial" panose="020B0604020202020204" pitchFamily="34" charset="0"/>
                <a:cs typeface="Arial" panose="020B0604020202020204" pitchFamily="34" charset="0"/>
              </a:rPr>
              <a:t> </a:t>
            </a:r>
          </a:p>
        </p:txBody>
      </p:sp>
      <p:pic>
        <p:nvPicPr>
          <p:cNvPr id="9" name="Imagen 8">
            <a:extLst>
              <a:ext uri="{FF2B5EF4-FFF2-40B4-BE49-F238E27FC236}">
                <a16:creationId xmlns:a16="http://schemas.microsoft.com/office/drawing/2014/main" id="{0F7CDFF4-6C99-C145-8559-EB8BDC9CF601}"/>
              </a:ext>
            </a:extLst>
          </p:cNvPr>
          <p:cNvPicPr>
            <a:picLocks noChangeAspect="1"/>
          </p:cNvPicPr>
          <p:nvPr/>
        </p:nvPicPr>
        <p:blipFill rotWithShape="1">
          <a:blip r:embed="rId4"/>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1784178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AEF942A-23BA-834D-871A-2038A30F2FE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876"/>
            <a:ext cx="12192000" cy="2791676"/>
          </a:xfrm>
          <a:prstGeom prst="rect">
            <a:avLst/>
          </a:prstGeom>
        </p:spPr>
      </p:pic>
      <p:sp>
        <p:nvSpPr>
          <p:cNvPr id="37" name="Rectángulo 36">
            <a:extLst>
              <a:ext uri="{FF2B5EF4-FFF2-40B4-BE49-F238E27FC236}">
                <a16:creationId xmlns:a16="http://schemas.microsoft.com/office/drawing/2014/main" id="{B5E04C7A-C58B-074A-A1FD-40A75D136C6F}"/>
              </a:ext>
            </a:extLst>
          </p:cNvPr>
          <p:cNvSpPr/>
          <p:nvPr/>
        </p:nvSpPr>
        <p:spPr>
          <a:xfrm>
            <a:off x="998388" y="3446741"/>
            <a:ext cx="68282" cy="541060"/>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8" name="CuadroTexto 37">
            <a:extLst>
              <a:ext uri="{FF2B5EF4-FFF2-40B4-BE49-F238E27FC236}">
                <a16:creationId xmlns:a16="http://schemas.microsoft.com/office/drawing/2014/main" id="{C5956798-A34F-8444-B892-D0B5D59FF5D1}"/>
              </a:ext>
            </a:extLst>
          </p:cNvPr>
          <p:cNvSpPr txBox="1"/>
          <p:nvPr/>
        </p:nvSpPr>
        <p:spPr>
          <a:xfrm>
            <a:off x="1179943" y="3238991"/>
            <a:ext cx="3522162" cy="800219"/>
          </a:xfrm>
          <a:prstGeom prst="rect">
            <a:avLst/>
          </a:prstGeom>
          <a:noFill/>
        </p:spPr>
        <p:txBody>
          <a:bodyPr wrap="square" rtlCol="0">
            <a:spAutoFit/>
          </a:bodyPr>
          <a:lstStyle/>
          <a:p>
            <a:pPr>
              <a:lnSpc>
                <a:spcPct val="150000"/>
              </a:lnSpc>
            </a:pPr>
            <a:r>
              <a:rPr lang="es-CL" sz="2000" b="1" dirty="0">
                <a:solidFill>
                  <a:schemeClr val="tx1">
                    <a:lumMod val="85000"/>
                    <a:lumOff val="15000"/>
                  </a:schemeClr>
                </a:solidFill>
                <a:latin typeface="Arial" panose="020B0604020202020204" pitchFamily="34" charset="0"/>
                <a:cs typeface="Arial" panose="020B0604020202020204" pitchFamily="34" charset="0"/>
              </a:rPr>
              <a:t>Info Cifras</a:t>
            </a:r>
          </a:p>
          <a:p>
            <a:r>
              <a:rPr lang="es-CL" sz="1600" dirty="0">
                <a:solidFill>
                  <a:schemeClr val="tx1">
                    <a:lumMod val="85000"/>
                    <a:lumOff val="15000"/>
                  </a:schemeClr>
                </a:solidFill>
                <a:latin typeface="Arial" panose="020B0604020202020204" pitchFamily="34" charset="0"/>
                <a:cs typeface="Arial" panose="020B0604020202020204" pitchFamily="34" charset="0"/>
              </a:rPr>
              <a:t>Bajada</a:t>
            </a:r>
          </a:p>
        </p:txBody>
      </p:sp>
      <p:sp>
        <p:nvSpPr>
          <p:cNvPr id="39" name="CuadroTexto 38">
            <a:extLst>
              <a:ext uri="{FF2B5EF4-FFF2-40B4-BE49-F238E27FC236}">
                <a16:creationId xmlns:a16="http://schemas.microsoft.com/office/drawing/2014/main" id="{724DFE71-1038-EA44-9A81-77C84701E147}"/>
              </a:ext>
            </a:extLst>
          </p:cNvPr>
          <p:cNvSpPr txBox="1"/>
          <p:nvPr/>
        </p:nvSpPr>
        <p:spPr>
          <a:xfrm>
            <a:off x="1188545" y="4402802"/>
            <a:ext cx="3843683" cy="2274084"/>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a:t>
            </a:r>
          </a:p>
          <a:p>
            <a:pPr>
              <a:lnSpc>
                <a:spcPct val="150000"/>
              </a:lnSpc>
            </a:pPr>
            <a:r>
              <a:rPr lang="es-CL" sz="12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2" name="Rectángulo 1">
            <a:extLst>
              <a:ext uri="{FF2B5EF4-FFF2-40B4-BE49-F238E27FC236}">
                <a16:creationId xmlns:a16="http://schemas.microsoft.com/office/drawing/2014/main" id="{12BC55C7-75C7-C743-8B55-03C9BD12703F}"/>
              </a:ext>
            </a:extLst>
          </p:cNvPr>
          <p:cNvSpPr/>
          <p:nvPr/>
        </p:nvSpPr>
        <p:spPr>
          <a:xfrm>
            <a:off x="6335230" y="2788799"/>
            <a:ext cx="3942271" cy="4069201"/>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8" name="Grupo 7">
            <a:extLst>
              <a:ext uri="{FF2B5EF4-FFF2-40B4-BE49-F238E27FC236}">
                <a16:creationId xmlns:a16="http://schemas.microsoft.com/office/drawing/2014/main" id="{24ACA2CC-4073-5D42-B761-DEF75723065A}"/>
              </a:ext>
            </a:extLst>
          </p:cNvPr>
          <p:cNvGrpSpPr/>
          <p:nvPr/>
        </p:nvGrpSpPr>
        <p:grpSpPr>
          <a:xfrm>
            <a:off x="6645954" y="2692775"/>
            <a:ext cx="3320821" cy="3381708"/>
            <a:chOff x="6682637" y="2469311"/>
            <a:chExt cx="3320821" cy="3719878"/>
          </a:xfrm>
        </p:grpSpPr>
        <p:sp>
          <p:nvSpPr>
            <p:cNvPr id="4" name="Rectángulo 3">
              <a:extLst>
                <a:ext uri="{FF2B5EF4-FFF2-40B4-BE49-F238E27FC236}">
                  <a16:creationId xmlns:a16="http://schemas.microsoft.com/office/drawing/2014/main" id="{4FE5504F-238A-FE4F-AEB6-7F7B96F84D43}"/>
                </a:ext>
              </a:extLst>
            </p:cNvPr>
            <p:cNvSpPr/>
            <p:nvPr/>
          </p:nvSpPr>
          <p:spPr>
            <a:xfrm>
              <a:off x="6682637" y="2469311"/>
              <a:ext cx="1569660" cy="1077160"/>
            </a:xfrm>
            <a:prstGeom prst="rect">
              <a:avLst/>
            </a:prstGeom>
          </p:spPr>
          <p:txBody>
            <a:bodyPr wrap="none">
              <a:spAutoFit/>
            </a:bodyPr>
            <a:lstStyle/>
            <a:p>
              <a:pPr>
                <a:lnSpc>
                  <a:spcPct val="150000"/>
                </a:lnSpc>
              </a:pPr>
              <a:r>
                <a:rPr lang="es-CL" sz="5400" b="1" dirty="0">
                  <a:solidFill>
                    <a:schemeClr val="bg1"/>
                  </a:solidFill>
                  <a:latin typeface="Arial" panose="020B0604020202020204" pitchFamily="34" charset="0"/>
                  <a:cs typeface="Arial" panose="020B0604020202020204" pitchFamily="34" charset="0"/>
                </a:rPr>
                <a:t>50%</a:t>
              </a:r>
            </a:p>
          </p:txBody>
        </p:sp>
        <p:sp>
          <p:nvSpPr>
            <p:cNvPr id="11" name="Rectángulo 10">
              <a:extLst>
                <a:ext uri="{FF2B5EF4-FFF2-40B4-BE49-F238E27FC236}">
                  <a16:creationId xmlns:a16="http://schemas.microsoft.com/office/drawing/2014/main" id="{2F2DF678-D6DD-4E42-9A0E-B856C58E6030}"/>
                </a:ext>
              </a:extLst>
            </p:cNvPr>
            <p:cNvSpPr/>
            <p:nvPr/>
          </p:nvSpPr>
          <p:spPr>
            <a:xfrm>
              <a:off x="6843360" y="3643191"/>
              <a:ext cx="1408937" cy="2545998"/>
            </a:xfrm>
            <a:prstGeom prst="rect">
              <a:avLst/>
            </a:prstGeom>
          </p:spPr>
          <p:txBody>
            <a:bodyPr wrap="square">
              <a:spAutoFit/>
            </a:bodyPr>
            <a:lstStyle/>
            <a:p>
              <a:pPr>
                <a:lnSpc>
                  <a:spcPct val="150000"/>
                </a:lnSpc>
              </a:pPr>
              <a:r>
                <a:rPr lang="es-CL" sz="1400" dirty="0">
                  <a:solidFill>
                    <a:schemeClr val="bg1"/>
                  </a:solidFill>
                  <a:latin typeface="Arial" panose="020B0604020202020204" pitchFamily="34" charset="0"/>
                  <a:cs typeface="Arial" panose="020B0604020202020204" pitchFamily="34" charset="0"/>
                </a:rPr>
                <a:t>Lorem ipsum dolor sit amet, consectetuer adipiscing elit. olor sit amet, consectetuer adipiscing elit. </a:t>
              </a:r>
            </a:p>
          </p:txBody>
        </p:sp>
        <p:sp>
          <p:nvSpPr>
            <p:cNvPr id="13" name="Rectángulo 12">
              <a:extLst>
                <a:ext uri="{FF2B5EF4-FFF2-40B4-BE49-F238E27FC236}">
                  <a16:creationId xmlns:a16="http://schemas.microsoft.com/office/drawing/2014/main" id="{0A68D3DC-ED0F-4741-BEE2-A8BE252AEB35}"/>
                </a:ext>
              </a:extLst>
            </p:cNvPr>
            <p:cNvSpPr/>
            <p:nvPr/>
          </p:nvSpPr>
          <p:spPr>
            <a:xfrm>
              <a:off x="8433798" y="2469311"/>
              <a:ext cx="1569660" cy="1077160"/>
            </a:xfrm>
            <a:prstGeom prst="rect">
              <a:avLst/>
            </a:prstGeom>
          </p:spPr>
          <p:txBody>
            <a:bodyPr wrap="none">
              <a:spAutoFit/>
            </a:bodyPr>
            <a:lstStyle/>
            <a:p>
              <a:pPr>
                <a:lnSpc>
                  <a:spcPct val="150000"/>
                </a:lnSpc>
              </a:pPr>
              <a:r>
                <a:rPr lang="es-CL" sz="5400" b="1" dirty="0">
                  <a:solidFill>
                    <a:schemeClr val="bg1"/>
                  </a:solidFill>
                  <a:latin typeface="Arial" panose="020B0604020202020204" pitchFamily="34" charset="0"/>
                  <a:cs typeface="Arial" panose="020B0604020202020204" pitchFamily="34" charset="0"/>
                </a:rPr>
                <a:t>50%</a:t>
              </a:r>
            </a:p>
          </p:txBody>
        </p:sp>
        <p:sp>
          <p:nvSpPr>
            <p:cNvPr id="14" name="Rectángulo 13">
              <a:extLst>
                <a:ext uri="{FF2B5EF4-FFF2-40B4-BE49-F238E27FC236}">
                  <a16:creationId xmlns:a16="http://schemas.microsoft.com/office/drawing/2014/main" id="{AC9071A8-6A26-FB4F-8871-2BF7B5781D42}"/>
                </a:ext>
              </a:extLst>
            </p:cNvPr>
            <p:cNvSpPr/>
            <p:nvPr/>
          </p:nvSpPr>
          <p:spPr>
            <a:xfrm>
              <a:off x="8594521" y="3643191"/>
              <a:ext cx="1408937" cy="2545998"/>
            </a:xfrm>
            <a:prstGeom prst="rect">
              <a:avLst/>
            </a:prstGeom>
          </p:spPr>
          <p:txBody>
            <a:bodyPr wrap="square">
              <a:spAutoFit/>
            </a:bodyPr>
            <a:lstStyle/>
            <a:p>
              <a:pPr>
                <a:lnSpc>
                  <a:spcPct val="150000"/>
                </a:lnSpc>
              </a:pPr>
              <a:r>
                <a:rPr lang="es-CL" sz="1400" dirty="0">
                  <a:solidFill>
                    <a:schemeClr val="bg1"/>
                  </a:solidFill>
                  <a:latin typeface="Arial" panose="020B0604020202020204" pitchFamily="34" charset="0"/>
                  <a:cs typeface="Arial" panose="020B0604020202020204" pitchFamily="34" charset="0"/>
                </a:rPr>
                <a:t>Lorem ipsum dolor sit amet, consectetuer adipiscing elit. olor sit amet, consectetuer adipiscing elit. </a:t>
              </a:r>
            </a:p>
          </p:txBody>
        </p:sp>
      </p:grpSp>
      <p:sp>
        <p:nvSpPr>
          <p:cNvPr id="17" name="Rectángulo 16">
            <a:extLst>
              <a:ext uri="{FF2B5EF4-FFF2-40B4-BE49-F238E27FC236}">
                <a16:creationId xmlns:a16="http://schemas.microsoft.com/office/drawing/2014/main" id="{14E01CD0-07D9-9340-A2D3-C932F17793A2}"/>
              </a:ext>
            </a:extLst>
          </p:cNvPr>
          <p:cNvSpPr/>
          <p:nvPr/>
        </p:nvSpPr>
        <p:spPr>
          <a:xfrm>
            <a:off x="6335230" y="2149381"/>
            <a:ext cx="3942271" cy="639419"/>
          </a:xfrm>
          <a:prstGeom prst="rect">
            <a:avLst/>
          </a:prstGeom>
          <a:solidFill>
            <a:srgbClr val="E3001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16" name="Imagen 15">
            <a:extLst>
              <a:ext uri="{FF2B5EF4-FFF2-40B4-BE49-F238E27FC236}">
                <a16:creationId xmlns:a16="http://schemas.microsoft.com/office/drawing/2014/main" id="{25A88710-3E0D-B141-9E0A-34343703E342}"/>
              </a:ext>
            </a:extLst>
          </p:cNvPr>
          <p:cNvPicPr>
            <a:picLocks noChangeAspect="1"/>
          </p:cNvPicPr>
          <p:nvPr/>
        </p:nvPicPr>
        <p:blipFill rotWithShape="1">
          <a:blip r:embed="rId3"/>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1608655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1355CB21-D2F6-154B-80A9-4460CD18780F}"/>
              </a:ext>
            </a:extLst>
          </p:cNvPr>
          <p:cNvSpPr/>
          <p:nvPr/>
        </p:nvSpPr>
        <p:spPr>
          <a:xfrm>
            <a:off x="998388" y="3446741"/>
            <a:ext cx="68282" cy="541060"/>
          </a:xfrm>
          <a:prstGeom prst="rect">
            <a:avLst/>
          </a:prstGeom>
          <a:solidFill>
            <a:srgbClr val="E30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CuadroTexto 9">
            <a:extLst>
              <a:ext uri="{FF2B5EF4-FFF2-40B4-BE49-F238E27FC236}">
                <a16:creationId xmlns:a16="http://schemas.microsoft.com/office/drawing/2014/main" id="{F22EB340-C392-5E41-AB39-6488EE321508}"/>
              </a:ext>
            </a:extLst>
          </p:cNvPr>
          <p:cNvSpPr txBox="1"/>
          <p:nvPr/>
        </p:nvSpPr>
        <p:spPr>
          <a:xfrm>
            <a:off x="1179942" y="3238991"/>
            <a:ext cx="4466477" cy="800219"/>
          </a:xfrm>
          <a:prstGeom prst="rect">
            <a:avLst/>
          </a:prstGeom>
          <a:noFill/>
        </p:spPr>
        <p:txBody>
          <a:bodyPr wrap="square" rtlCol="0">
            <a:spAutoFit/>
          </a:bodyPr>
          <a:lstStyle/>
          <a:p>
            <a:pPr>
              <a:lnSpc>
                <a:spcPct val="150000"/>
              </a:lnSpc>
            </a:pPr>
            <a:r>
              <a:rPr lang="es-CL" sz="2000" b="1" dirty="0">
                <a:solidFill>
                  <a:schemeClr val="tx1">
                    <a:lumMod val="85000"/>
                    <a:lumOff val="15000"/>
                  </a:schemeClr>
                </a:solidFill>
                <a:latin typeface="Arial" panose="020B0604020202020204" pitchFamily="34" charset="0"/>
                <a:cs typeface="Arial" panose="020B0604020202020204" pitchFamily="34" charset="0"/>
              </a:rPr>
              <a:t>Gráficos de barra comparados</a:t>
            </a:r>
          </a:p>
          <a:p>
            <a:r>
              <a:rPr lang="es-CL" sz="1600" dirty="0">
                <a:solidFill>
                  <a:schemeClr val="tx1">
                    <a:lumMod val="85000"/>
                    <a:lumOff val="15000"/>
                  </a:schemeClr>
                </a:solidFill>
                <a:latin typeface="Arial" panose="020B0604020202020204" pitchFamily="34" charset="0"/>
                <a:cs typeface="Arial" panose="020B0604020202020204" pitchFamily="34" charset="0"/>
              </a:rPr>
              <a:t>Bajada</a:t>
            </a:r>
          </a:p>
        </p:txBody>
      </p:sp>
      <p:sp>
        <p:nvSpPr>
          <p:cNvPr id="25" name="CuadroTexto 24">
            <a:extLst>
              <a:ext uri="{FF2B5EF4-FFF2-40B4-BE49-F238E27FC236}">
                <a16:creationId xmlns:a16="http://schemas.microsoft.com/office/drawing/2014/main" id="{FF2E313D-3067-7145-A711-07DA227013FA}"/>
              </a:ext>
            </a:extLst>
          </p:cNvPr>
          <p:cNvSpPr txBox="1"/>
          <p:nvPr/>
        </p:nvSpPr>
        <p:spPr>
          <a:xfrm>
            <a:off x="1188545" y="4402802"/>
            <a:ext cx="2536371" cy="1991379"/>
          </a:xfrm>
          <a:prstGeom prst="rect">
            <a:avLst/>
          </a:prstGeom>
          <a:noFill/>
        </p:spPr>
        <p:txBody>
          <a:bodyPr wrap="square" rtlCol="0">
            <a:spAutoFit/>
          </a:bodyPr>
          <a:lstStyle/>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Lorem ipsum dolor sit amet, consectetuer adipiscing elit. Maecenas porttitor congue massa. Fusce posuere, magna sed</a:t>
            </a:r>
          </a:p>
          <a:p>
            <a:pPr>
              <a:lnSpc>
                <a:spcPct val="150000"/>
              </a:lnSpc>
            </a:pPr>
            <a:r>
              <a:rPr lang="es-CL" sz="1400" dirty="0">
                <a:solidFill>
                  <a:schemeClr val="tx1">
                    <a:lumMod val="85000"/>
                    <a:lumOff val="15000"/>
                  </a:schemeClr>
                </a:solidFill>
                <a:latin typeface="Arial" panose="020B0604020202020204" pitchFamily="34" charset="0"/>
                <a:cs typeface="Arial" panose="020B0604020202020204" pitchFamily="34" charset="0"/>
              </a:rPr>
              <a:t> </a:t>
            </a:r>
          </a:p>
        </p:txBody>
      </p:sp>
      <p:pic>
        <p:nvPicPr>
          <p:cNvPr id="3" name="Imagen 2">
            <a:extLst>
              <a:ext uri="{FF2B5EF4-FFF2-40B4-BE49-F238E27FC236}">
                <a16:creationId xmlns:a16="http://schemas.microsoft.com/office/drawing/2014/main" id="{DAEF942A-23BA-834D-871A-2038A30F2FE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876"/>
            <a:ext cx="12192000" cy="2791676"/>
          </a:xfrm>
          <a:prstGeom prst="rect">
            <a:avLst/>
          </a:prstGeom>
        </p:spPr>
      </p:pic>
      <p:graphicFrame>
        <p:nvGraphicFramePr>
          <p:cNvPr id="11" name="Gráfico 10">
            <a:extLst>
              <a:ext uri="{FF2B5EF4-FFF2-40B4-BE49-F238E27FC236}">
                <a16:creationId xmlns:a16="http://schemas.microsoft.com/office/drawing/2014/main" id="{A6FB2C32-53DA-5C4D-BB27-A08FEEC42DFE}"/>
              </a:ext>
            </a:extLst>
          </p:cNvPr>
          <p:cNvGraphicFramePr>
            <a:graphicFrameLocks/>
          </p:cNvGraphicFramePr>
          <p:nvPr>
            <p:extLst>
              <p:ext uri="{D42A27DB-BD31-4B8C-83A1-F6EECF244321}">
                <p14:modId xmlns:p14="http://schemas.microsoft.com/office/powerpoint/2010/main" val="627841358"/>
              </p:ext>
            </p:extLst>
          </p:nvPr>
        </p:nvGraphicFramePr>
        <p:xfrm>
          <a:off x="3990419" y="3951901"/>
          <a:ext cx="3085190" cy="24180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áfico 11">
            <a:extLst>
              <a:ext uri="{FF2B5EF4-FFF2-40B4-BE49-F238E27FC236}">
                <a16:creationId xmlns:a16="http://schemas.microsoft.com/office/drawing/2014/main" id="{7A9A7592-85BD-6A40-88AD-B867EBE7B01B}"/>
              </a:ext>
            </a:extLst>
          </p:cNvPr>
          <p:cNvGraphicFramePr>
            <a:graphicFrameLocks/>
          </p:cNvGraphicFramePr>
          <p:nvPr>
            <p:extLst>
              <p:ext uri="{D42A27DB-BD31-4B8C-83A1-F6EECF244321}">
                <p14:modId xmlns:p14="http://schemas.microsoft.com/office/powerpoint/2010/main" val="2784642327"/>
              </p:ext>
            </p:extLst>
          </p:nvPr>
        </p:nvGraphicFramePr>
        <p:xfrm>
          <a:off x="7539631" y="3951901"/>
          <a:ext cx="3085190" cy="2418058"/>
        </p:xfrm>
        <a:graphic>
          <a:graphicData uri="http://schemas.openxmlformats.org/drawingml/2006/chart">
            <c:chart xmlns:c="http://schemas.openxmlformats.org/drawingml/2006/chart" xmlns:r="http://schemas.openxmlformats.org/officeDocument/2006/relationships" r:id="rId4"/>
          </a:graphicData>
        </a:graphic>
      </p:graphicFrame>
      <p:pic>
        <p:nvPicPr>
          <p:cNvPr id="14" name="Imagen 13">
            <a:extLst>
              <a:ext uri="{FF2B5EF4-FFF2-40B4-BE49-F238E27FC236}">
                <a16:creationId xmlns:a16="http://schemas.microsoft.com/office/drawing/2014/main" id="{DC80A4FE-842F-E340-8DD3-AEC62B364422}"/>
              </a:ext>
            </a:extLst>
          </p:cNvPr>
          <p:cNvPicPr>
            <a:picLocks noChangeAspect="1"/>
          </p:cNvPicPr>
          <p:nvPr/>
        </p:nvPicPr>
        <p:blipFill rotWithShape="1">
          <a:blip r:embed="rId5"/>
          <a:srcRect t="27796" b="33014"/>
          <a:stretch/>
        </p:blipFill>
        <p:spPr>
          <a:xfrm>
            <a:off x="10417486" y="6159229"/>
            <a:ext cx="1472133" cy="445809"/>
          </a:xfrm>
          <a:prstGeom prst="rect">
            <a:avLst/>
          </a:prstGeom>
        </p:spPr>
      </p:pic>
    </p:spTree>
    <p:extLst>
      <p:ext uri="{BB962C8B-B14F-4D97-AF65-F5344CB8AC3E}">
        <p14:creationId xmlns:p14="http://schemas.microsoft.com/office/powerpoint/2010/main" val="28658579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1350</Words>
  <Application>Microsoft Macintosh PowerPoint</Application>
  <PresentationFormat>Panorámica</PresentationFormat>
  <Paragraphs>166</Paragraphs>
  <Slides>21</Slides>
  <Notes>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Arial Black</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Francisca Maria Prieto Ugarte</dc:creator>
  <cp:lastModifiedBy>Microsoft Office User</cp:lastModifiedBy>
  <cp:revision>38</cp:revision>
  <dcterms:created xsi:type="dcterms:W3CDTF">2019-02-22T14:39:09Z</dcterms:created>
  <dcterms:modified xsi:type="dcterms:W3CDTF">2021-03-18T12:45:18Z</dcterms:modified>
</cp:coreProperties>
</file>